
<file path=[Content_Types].xml><?xml version="1.0" encoding="utf-8"?>
<Types xmlns="http://schemas.openxmlformats.org/package/2006/content-types">
  <Default Extension="png" ContentType="image/png"/>
  <Default Extension="jfif" ContentType="image/jpeg"/>
  <Default Extension="svg" ContentType="image/svg+xml"/>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26"/>
  </p:notesMasterIdLst>
  <p:sldIdLst>
    <p:sldId id="256" r:id="rId2"/>
    <p:sldId id="289" r:id="rId3"/>
    <p:sldId id="290" r:id="rId4"/>
    <p:sldId id="266" r:id="rId5"/>
    <p:sldId id="280" r:id="rId6"/>
    <p:sldId id="268" r:id="rId7"/>
    <p:sldId id="269" r:id="rId8"/>
    <p:sldId id="270" r:id="rId9"/>
    <p:sldId id="294" r:id="rId10"/>
    <p:sldId id="271" r:id="rId11"/>
    <p:sldId id="262" r:id="rId12"/>
    <p:sldId id="272" r:id="rId13"/>
    <p:sldId id="281" r:id="rId14"/>
    <p:sldId id="282" r:id="rId15"/>
    <p:sldId id="283" r:id="rId16"/>
    <p:sldId id="284" r:id="rId17"/>
    <p:sldId id="261" r:id="rId18"/>
    <p:sldId id="285" r:id="rId19"/>
    <p:sldId id="263" r:id="rId20"/>
    <p:sldId id="277" r:id="rId21"/>
    <p:sldId id="287" r:id="rId22"/>
    <p:sldId id="288" r:id="rId23"/>
    <p:sldId id="286" r:id="rId24"/>
    <p:sldId id="292" r:id="rId25"/>
  </p:sldIdLst>
  <p:sldSz cx="12188825"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39">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69" d="100"/>
          <a:sy n="69" d="100"/>
        </p:scale>
        <p:origin x="756" y="66"/>
      </p:cViewPr>
      <p:guideLst>
        <p:guide orient="horz" pos="2160"/>
        <p:guide pos="3839"/>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0119837-5B71-4D44-BB01-DB0B084933C8}" type="doc">
      <dgm:prSet loTypeId="urn:diagrams.loki3.com/BracketList" loCatId="list" qsTypeId="urn:microsoft.com/office/officeart/2005/8/quickstyle/simple4" qsCatId="simple" csTypeId="urn:microsoft.com/office/officeart/2005/8/colors/colorful5" csCatId="colorful" phldr="1"/>
      <dgm:spPr/>
      <dgm:t>
        <a:bodyPr/>
        <a:lstStyle/>
        <a:p>
          <a:endParaRPr lang="en-US"/>
        </a:p>
      </dgm:t>
    </dgm:pt>
    <dgm:pt modelId="{477D14C5-CED9-4CFC-B338-DFB0C8090B9F}">
      <dgm:prSet phldrT="[Text]"/>
      <dgm:spPr/>
      <dgm:t>
        <a:bodyPr/>
        <a:lstStyle/>
        <a:p>
          <a:r>
            <a:rPr lang="en-US"/>
            <a:t>Group A</a:t>
          </a:r>
          <a:endParaRPr lang="en-US" dirty="0"/>
        </a:p>
      </dgm:t>
      <dgm:extLst>
        <a:ext uri="{E40237B7-FDA0-4F09-8148-C483321AD2D9}">
          <dgm14:cNvPr xmlns:dgm14="http://schemas.microsoft.com/office/drawing/2010/diagram" id="0" name="" descr="Vertical bullet list showing 3 groups arranged one below the other and bullet points are present under each group."/>
        </a:ext>
      </dgm:extLst>
    </dgm:pt>
    <dgm:pt modelId="{92DFCBC7-BC14-4697-8ECD-BF0D5B1EDA3B}" type="parTrans" cxnId="{7D461F02-AB37-447A-AC6B-D31C4D2EC6A9}">
      <dgm:prSet/>
      <dgm:spPr/>
      <dgm:t>
        <a:bodyPr/>
        <a:lstStyle/>
        <a:p>
          <a:endParaRPr lang="en-US"/>
        </a:p>
      </dgm:t>
    </dgm:pt>
    <dgm:pt modelId="{87E3C0DB-7BEE-424E-8E11-B838D238D595}" type="sibTrans" cxnId="{7D461F02-AB37-447A-AC6B-D31C4D2EC6A9}">
      <dgm:prSet/>
      <dgm:spPr/>
      <dgm:t>
        <a:bodyPr/>
        <a:lstStyle/>
        <a:p>
          <a:endParaRPr lang="en-US"/>
        </a:p>
      </dgm:t>
    </dgm:pt>
    <dgm:pt modelId="{C111C18A-FD96-4E63-821A-54D70D8DC65F}">
      <dgm:prSet phldrT="[Text]"/>
      <dgm:spPr/>
      <dgm:t>
        <a:bodyPr/>
        <a:lstStyle/>
        <a:p>
          <a:r>
            <a:rPr lang="en-US" dirty="0" smtClean="0"/>
            <a:t>Admin</a:t>
          </a:r>
          <a:endParaRPr lang="en-US" dirty="0"/>
        </a:p>
      </dgm:t>
    </dgm:pt>
    <dgm:pt modelId="{83BE74EF-FAB4-45A2-BBED-7CD5259AB210}" type="parTrans" cxnId="{FFD8B471-C98F-4DB5-8DE3-2AB7E896ADD5}">
      <dgm:prSet/>
      <dgm:spPr/>
      <dgm:t>
        <a:bodyPr/>
        <a:lstStyle/>
        <a:p>
          <a:endParaRPr lang="en-US"/>
        </a:p>
      </dgm:t>
    </dgm:pt>
    <dgm:pt modelId="{B4F34DE2-2DAE-4F88-8C78-BD8892EBF4FF}" type="sibTrans" cxnId="{FFD8B471-C98F-4DB5-8DE3-2AB7E896ADD5}">
      <dgm:prSet/>
      <dgm:spPr/>
      <dgm:t>
        <a:bodyPr/>
        <a:lstStyle/>
        <a:p>
          <a:endParaRPr lang="en-US"/>
        </a:p>
      </dgm:t>
    </dgm:pt>
    <dgm:pt modelId="{3C67E77D-62FA-499D-B5E6-E79A091C5267}">
      <dgm:prSet phldrT="[Text]"/>
      <dgm:spPr/>
      <dgm:t>
        <a:bodyPr/>
        <a:lstStyle/>
        <a:p>
          <a:r>
            <a:rPr lang="en-US" dirty="0"/>
            <a:t>Group B</a:t>
          </a:r>
        </a:p>
      </dgm:t>
      <dgm:extLst>
        <a:ext uri="{E40237B7-FDA0-4F09-8148-C483321AD2D9}">
          <dgm14:cNvPr xmlns:dgm14="http://schemas.microsoft.com/office/drawing/2010/diagram" id="0" name="" descr="Vertical bullet list showing 3 groups arranged one below the other and bullet points are present under each group."/>
        </a:ext>
      </dgm:extLst>
    </dgm:pt>
    <dgm:pt modelId="{5337D229-E330-4525-B0FA-14EC5A80604A}" type="parTrans" cxnId="{32AA6160-4426-4C4D-93AE-E2F474E37AD9}">
      <dgm:prSet/>
      <dgm:spPr/>
      <dgm:t>
        <a:bodyPr/>
        <a:lstStyle/>
        <a:p>
          <a:endParaRPr lang="en-US"/>
        </a:p>
      </dgm:t>
    </dgm:pt>
    <dgm:pt modelId="{C056AC5D-B04E-4376-A1CB-3EAB7BE5AF5B}" type="sibTrans" cxnId="{32AA6160-4426-4C4D-93AE-E2F474E37AD9}">
      <dgm:prSet/>
      <dgm:spPr/>
      <dgm:t>
        <a:bodyPr/>
        <a:lstStyle/>
        <a:p>
          <a:endParaRPr lang="en-US"/>
        </a:p>
      </dgm:t>
    </dgm:pt>
    <dgm:pt modelId="{D6510970-8F9C-4B45-A0F3-6ACB9AA76D40}">
      <dgm:prSet phldrT="[Text]"/>
      <dgm:spPr/>
      <dgm:t>
        <a:bodyPr/>
        <a:lstStyle/>
        <a:p>
          <a:r>
            <a:rPr lang="en-US" dirty="0" smtClean="0"/>
            <a:t>Student</a:t>
          </a:r>
          <a:endParaRPr lang="en-US" dirty="0"/>
        </a:p>
      </dgm:t>
    </dgm:pt>
    <dgm:pt modelId="{7A9FC291-2B6A-4475-8B09-917F9F09E3AB}" type="parTrans" cxnId="{C6E7222A-5F84-456A-9806-D51868FAF8A9}">
      <dgm:prSet/>
      <dgm:spPr/>
      <dgm:t>
        <a:bodyPr/>
        <a:lstStyle/>
        <a:p>
          <a:endParaRPr lang="en-US"/>
        </a:p>
      </dgm:t>
    </dgm:pt>
    <dgm:pt modelId="{4B87F32C-3630-48F2-9114-4262C0BEEA9E}" type="sibTrans" cxnId="{C6E7222A-5F84-456A-9806-D51868FAF8A9}">
      <dgm:prSet/>
      <dgm:spPr/>
      <dgm:t>
        <a:bodyPr/>
        <a:lstStyle/>
        <a:p>
          <a:endParaRPr lang="en-US"/>
        </a:p>
      </dgm:t>
    </dgm:pt>
    <dgm:pt modelId="{F6ED5B7A-8B4B-4882-81FC-4FA1AD3EE193}" type="pres">
      <dgm:prSet presAssocID="{90119837-5B71-4D44-BB01-DB0B084933C8}" presName="Name0" presStyleCnt="0">
        <dgm:presLayoutVars>
          <dgm:dir/>
          <dgm:animLvl val="lvl"/>
          <dgm:resizeHandles val="exact"/>
        </dgm:presLayoutVars>
      </dgm:prSet>
      <dgm:spPr/>
      <dgm:t>
        <a:bodyPr/>
        <a:lstStyle/>
        <a:p>
          <a:endParaRPr lang="en-US"/>
        </a:p>
      </dgm:t>
    </dgm:pt>
    <dgm:pt modelId="{1E93F924-74FE-4FF1-96FD-A03E9F55291C}" type="pres">
      <dgm:prSet presAssocID="{477D14C5-CED9-4CFC-B338-DFB0C8090B9F}" presName="linNode" presStyleCnt="0"/>
      <dgm:spPr/>
    </dgm:pt>
    <dgm:pt modelId="{DB3C111B-4E05-4CD0-A46A-474C07F26719}" type="pres">
      <dgm:prSet presAssocID="{477D14C5-CED9-4CFC-B338-DFB0C8090B9F}" presName="parTx" presStyleLbl="revTx" presStyleIdx="0" presStyleCnt="2">
        <dgm:presLayoutVars>
          <dgm:chMax val="1"/>
          <dgm:bulletEnabled val="1"/>
        </dgm:presLayoutVars>
      </dgm:prSet>
      <dgm:spPr/>
      <dgm:t>
        <a:bodyPr/>
        <a:lstStyle/>
        <a:p>
          <a:endParaRPr lang="en-US"/>
        </a:p>
      </dgm:t>
    </dgm:pt>
    <dgm:pt modelId="{CFC0CAC0-F759-4A9B-A438-9EAD6F7D7A89}" type="pres">
      <dgm:prSet presAssocID="{477D14C5-CED9-4CFC-B338-DFB0C8090B9F}" presName="bracket" presStyleLbl="parChTrans1D1" presStyleIdx="0" presStyleCnt="2"/>
      <dgm:spPr/>
    </dgm:pt>
    <dgm:pt modelId="{15F2EB0B-7115-446A-B3A1-2E77CE4C5DCF}" type="pres">
      <dgm:prSet presAssocID="{477D14C5-CED9-4CFC-B338-DFB0C8090B9F}" presName="spH" presStyleCnt="0"/>
      <dgm:spPr/>
    </dgm:pt>
    <dgm:pt modelId="{705E2D4A-8E9A-45C9-8531-AB8FAD1EF294}" type="pres">
      <dgm:prSet presAssocID="{477D14C5-CED9-4CFC-B338-DFB0C8090B9F}" presName="desTx" presStyleLbl="node1" presStyleIdx="0" presStyleCnt="2">
        <dgm:presLayoutVars>
          <dgm:bulletEnabled val="1"/>
        </dgm:presLayoutVars>
      </dgm:prSet>
      <dgm:spPr/>
      <dgm:t>
        <a:bodyPr/>
        <a:lstStyle/>
        <a:p>
          <a:endParaRPr lang="en-US"/>
        </a:p>
      </dgm:t>
    </dgm:pt>
    <dgm:pt modelId="{FF7FE78B-8A3C-4D32-BEA1-DB1971444CA5}" type="pres">
      <dgm:prSet presAssocID="{87E3C0DB-7BEE-424E-8E11-B838D238D595}" presName="spV" presStyleCnt="0"/>
      <dgm:spPr/>
    </dgm:pt>
    <dgm:pt modelId="{1B94A5D1-3460-4279-B0DF-DB48E7D88FD9}" type="pres">
      <dgm:prSet presAssocID="{3C67E77D-62FA-499D-B5E6-E79A091C5267}" presName="linNode" presStyleCnt="0"/>
      <dgm:spPr/>
    </dgm:pt>
    <dgm:pt modelId="{70F17EC4-274E-4944-A4DF-EAB8F58097CB}" type="pres">
      <dgm:prSet presAssocID="{3C67E77D-62FA-499D-B5E6-E79A091C5267}" presName="parTx" presStyleLbl="revTx" presStyleIdx="1" presStyleCnt="2">
        <dgm:presLayoutVars>
          <dgm:chMax val="1"/>
          <dgm:bulletEnabled val="1"/>
        </dgm:presLayoutVars>
      </dgm:prSet>
      <dgm:spPr/>
      <dgm:t>
        <a:bodyPr/>
        <a:lstStyle/>
        <a:p>
          <a:endParaRPr lang="en-US"/>
        </a:p>
      </dgm:t>
    </dgm:pt>
    <dgm:pt modelId="{79611385-41B3-405E-ADDE-7320EF76E1F5}" type="pres">
      <dgm:prSet presAssocID="{3C67E77D-62FA-499D-B5E6-E79A091C5267}" presName="bracket" presStyleLbl="parChTrans1D1" presStyleIdx="1" presStyleCnt="2"/>
      <dgm:spPr/>
    </dgm:pt>
    <dgm:pt modelId="{9808B2F9-688C-42D2-B11C-5C9366C22EC9}" type="pres">
      <dgm:prSet presAssocID="{3C67E77D-62FA-499D-B5E6-E79A091C5267}" presName="spH" presStyleCnt="0"/>
      <dgm:spPr/>
    </dgm:pt>
    <dgm:pt modelId="{AD122031-25A8-4AB7-96BA-8EAC75AC8A7C}" type="pres">
      <dgm:prSet presAssocID="{3C67E77D-62FA-499D-B5E6-E79A091C5267}" presName="desTx" presStyleLbl="node1" presStyleIdx="1" presStyleCnt="2">
        <dgm:presLayoutVars>
          <dgm:bulletEnabled val="1"/>
        </dgm:presLayoutVars>
      </dgm:prSet>
      <dgm:spPr/>
      <dgm:t>
        <a:bodyPr/>
        <a:lstStyle/>
        <a:p>
          <a:endParaRPr lang="en-US"/>
        </a:p>
      </dgm:t>
    </dgm:pt>
  </dgm:ptLst>
  <dgm:cxnLst>
    <dgm:cxn modelId="{BCB4EB8F-C506-4788-9771-522583852DF9}" type="presOf" srcId="{3C67E77D-62FA-499D-B5E6-E79A091C5267}" destId="{70F17EC4-274E-4944-A4DF-EAB8F58097CB}" srcOrd="0" destOrd="0" presId="urn:diagrams.loki3.com/BracketList"/>
    <dgm:cxn modelId="{FFD8B471-C98F-4DB5-8DE3-2AB7E896ADD5}" srcId="{477D14C5-CED9-4CFC-B338-DFB0C8090B9F}" destId="{C111C18A-FD96-4E63-821A-54D70D8DC65F}" srcOrd="0" destOrd="0" parTransId="{83BE74EF-FAB4-45A2-BBED-7CD5259AB210}" sibTransId="{B4F34DE2-2DAE-4F88-8C78-BD8892EBF4FF}"/>
    <dgm:cxn modelId="{7D461F02-AB37-447A-AC6B-D31C4D2EC6A9}" srcId="{90119837-5B71-4D44-BB01-DB0B084933C8}" destId="{477D14C5-CED9-4CFC-B338-DFB0C8090B9F}" srcOrd="0" destOrd="0" parTransId="{92DFCBC7-BC14-4697-8ECD-BF0D5B1EDA3B}" sibTransId="{87E3C0DB-7BEE-424E-8E11-B838D238D595}"/>
    <dgm:cxn modelId="{32AA6160-4426-4C4D-93AE-E2F474E37AD9}" srcId="{90119837-5B71-4D44-BB01-DB0B084933C8}" destId="{3C67E77D-62FA-499D-B5E6-E79A091C5267}" srcOrd="1" destOrd="0" parTransId="{5337D229-E330-4525-B0FA-14EC5A80604A}" sibTransId="{C056AC5D-B04E-4376-A1CB-3EAB7BE5AF5B}"/>
    <dgm:cxn modelId="{201138DB-38E1-4F74-A910-441326DCE543}" type="presOf" srcId="{477D14C5-CED9-4CFC-B338-DFB0C8090B9F}" destId="{DB3C111B-4E05-4CD0-A46A-474C07F26719}" srcOrd="0" destOrd="0" presId="urn:diagrams.loki3.com/BracketList"/>
    <dgm:cxn modelId="{4569289D-E5D1-4D63-BD84-E11C7858CB14}" type="presOf" srcId="{C111C18A-FD96-4E63-821A-54D70D8DC65F}" destId="{705E2D4A-8E9A-45C9-8531-AB8FAD1EF294}" srcOrd="0" destOrd="0" presId="urn:diagrams.loki3.com/BracketList"/>
    <dgm:cxn modelId="{C6E7222A-5F84-456A-9806-D51868FAF8A9}" srcId="{3C67E77D-62FA-499D-B5E6-E79A091C5267}" destId="{D6510970-8F9C-4B45-A0F3-6ACB9AA76D40}" srcOrd="0" destOrd="0" parTransId="{7A9FC291-2B6A-4475-8B09-917F9F09E3AB}" sibTransId="{4B87F32C-3630-48F2-9114-4262C0BEEA9E}"/>
    <dgm:cxn modelId="{538C77C6-00E0-43AB-A298-ADE4AD5CE2BE}" type="presOf" srcId="{D6510970-8F9C-4B45-A0F3-6ACB9AA76D40}" destId="{AD122031-25A8-4AB7-96BA-8EAC75AC8A7C}" srcOrd="0" destOrd="0" presId="urn:diagrams.loki3.com/BracketList"/>
    <dgm:cxn modelId="{FC2AB2A4-291B-42F4-91B5-E8CD4B5656AA}" type="presOf" srcId="{90119837-5B71-4D44-BB01-DB0B084933C8}" destId="{F6ED5B7A-8B4B-4882-81FC-4FA1AD3EE193}" srcOrd="0" destOrd="0" presId="urn:diagrams.loki3.com/BracketList"/>
    <dgm:cxn modelId="{08986BAB-5E91-40DB-9DAE-452CA5D36170}" type="presParOf" srcId="{F6ED5B7A-8B4B-4882-81FC-4FA1AD3EE193}" destId="{1E93F924-74FE-4FF1-96FD-A03E9F55291C}" srcOrd="0" destOrd="0" presId="urn:diagrams.loki3.com/BracketList"/>
    <dgm:cxn modelId="{5EE2DB2D-BDCF-4E3D-90CF-D029D9FF0417}" type="presParOf" srcId="{1E93F924-74FE-4FF1-96FD-A03E9F55291C}" destId="{DB3C111B-4E05-4CD0-A46A-474C07F26719}" srcOrd="0" destOrd="0" presId="urn:diagrams.loki3.com/BracketList"/>
    <dgm:cxn modelId="{67DF8EBC-612E-4F9A-861F-1486CE2B49DC}" type="presParOf" srcId="{1E93F924-74FE-4FF1-96FD-A03E9F55291C}" destId="{CFC0CAC0-F759-4A9B-A438-9EAD6F7D7A89}" srcOrd="1" destOrd="0" presId="urn:diagrams.loki3.com/BracketList"/>
    <dgm:cxn modelId="{B4BA6AAE-F919-4014-A924-1CA15EBB82B4}" type="presParOf" srcId="{1E93F924-74FE-4FF1-96FD-A03E9F55291C}" destId="{15F2EB0B-7115-446A-B3A1-2E77CE4C5DCF}" srcOrd="2" destOrd="0" presId="urn:diagrams.loki3.com/BracketList"/>
    <dgm:cxn modelId="{8E40E7ED-D382-4A76-B2D5-81FFB6B8AF0A}" type="presParOf" srcId="{1E93F924-74FE-4FF1-96FD-A03E9F55291C}" destId="{705E2D4A-8E9A-45C9-8531-AB8FAD1EF294}" srcOrd="3" destOrd="0" presId="urn:diagrams.loki3.com/BracketList"/>
    <dgm:cxn modelId="{73B814F1-EFFF-44CD-A8C9-42E43BE35D64}" type="presParOf" srcId="{F6ED5B7A-8B4B-4882-81FC-4FA1AD3EE193}" destId="{FF7FE78B-8A3C-4D32-BEA1-DB1971444CA5}" srcOrd="1" destOrd="0" presId="urn:diagrams.loki3.com/BracketList"/>
    <dgm:cxn modelId="{BA48EA8E-8F20-4430-A9F3-9373851F6853}" type="presParOf" srcId="{F6ED5B7A-8B4B-4882-81FC-4FA1AD3EE193}" destId="{1B94A5D1-3460-4279-B0DF-DB48E7D88FD9}" srcOrd="2" destOrd="0" presId="urn:diagrams.loki3.com/BracketList"/>
    <dgm:cxn modelId="{7BEBC19C-7400-4FD0-B2E1-630AC23DABDF}" type="presParOf" srcId="{1B94A5D1-3460-4279-B0DF-DB48E7D88FD9}" destId="{70F17EC4-274E-4944-A4DF-EAB8F58097CB}" srcOrd="0" destOrd="0" presId="urn:diagrams.loki3.com/BracketList"/>
    <dgm:cxn modelId="{1F8BB103-95C7-45B4-9287-5FABB59B9534}" type="presParOf" srcId="{1B94A5D1-3460-4279-B0DF-DB48E7D88FD9}" destId="{79611385-41B3-405E-ADDE-7320EF76E1F5}" srcOrd="1" destOrd="0" presId="urn:diagrams.loki3.com/BracketList"/>
    <dgm:cxn modelId="{B7E73D49-9CE0-42FB-9DB7-1B86A0B937E7}" type="presParOf" srcId="{1B94A5D1-3460-4279-B0DF-DB48E7D88FD9}" destId="{9808B2F9-688C-42D2-B11C-5C9366C22EC9}" srcOrd="2" destOrd="0" presId="urn:diagrams.loki3.com/BracketList"/>
    <dgm:cxn modelId="{7454689D-C42F-4B24-BA61-EA505E1E5B58}" type="presParOf" srcId="{1B94A5D1-3460-4279-B0DF-DB48E7D88FD9}" destId="{AD122031-25A8-4AB7-96BA-8EAC75AC8A7C}" srcOrd="3" destOrd="0" presId="urn:diagrams.loki3.com/BracketList"/>
  </dgm:cxnLst>
  <dgm:bg>
    <a:pattFill prst="pct5">
      <a:fgClr>
        <a:schemeClr val="accent1"/>
      </a:fgClr>
      <a:bgClr>
        <a:schemeClr val="bg1"/>
      </a:bgClr>
    </a:pattFill>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3C111B-4E05-4CD0-A46A-474C07F26719}">
      <dsp:nvSpPr>
        <dsp:cNvPr id="0" name=""/>
        <dsp:cNvSpPr/>
      </dsp:nvSpPr>
      <dsp:spPr>
        <a:xfrm>
          <a:off x="2430" y="789423"/>
          <a:ext cx="1242988" cy="7684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3576" tIns="58420" rIns="163576" bIns="58420" numCol="1" spcCol="1270" anchor="ctr" anchorCtr="0">
          <a:noAutofit/>
        </a:bodyPr>
        <a:lstStyle/>
        <a:p>
          <a:pPr lvl="0" algn="r" defTabSz="1022350">
            <a:lnSpc>
              <a:spcPct val="90000"/>
            </a:lnSpc>
            <a:spcBef>
              <a:spcPct val="0"/>
            </a:spcBef>
            <a:spcAft>
              <a:spcPct val="35000"/>
            </a:spcAft>
          </a:pPr>
          <a:r>
            <a:rPr lang="en-US" sz="2300" kern="1200"/>
            <a:t>Group A</a:t>
          </a:r>
          <a:endParaRPr lang="en-US" sz="2300" kern="1200" dirty="0"/>
        </a:p>
      </dsp:txBody>
      <dsp:txXfrm>
        <a:off x="2430" y="789423"/>
        <a:ext cx="1242988" cy="768487"/>
      </dsp:txXfrm>
    </dsp:sp>
    <dsp:sp modelId="{CFC0CAC0-F759-4A9B-A438-9EAD6F7D7A89}">
      <dsp:nvSpPr>
        <dsp:cNvPr id="0" name=""/>
        <dsp:cNvSpPr/>
      </dsp:nvSpPr>
      <dsp:spPr>
        <a:xfrm>
          <a:off x="1245418" y="789423"/>
          <a:ext cx="248597" cy="768487"/>
        </a:xfrm>
        <a:prstGeom prst="leftBrace">
          <a:avLst>
            <a:gd name="adj1" fmla="val 35000"/>
            <a:gd name="adj2" fmla="val 50000"/>
          </a:avLst>
        </a:prstGeom>
        <a:noFill/>
        <a:ln w="9525" cap="rnd" cmpd="sng" algn="ctr">
          <a:solidFill>
            <a:schemeClr val="accent5">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705E2D4A-8E9A-45C9-8531-AB8FAD1EF294}">
      <dsp:nvSpPr>
        <dsp:cNvPr id="0" name=""/>
        <dsp:cNvSpPr/>
      </dsp:nvSpPr>
      <dsp:spPr>
        <a:xfrm>
          <a:off x="1593454" y="789423"/>
          <a:ext cx="3380927" cy="768487"/>
        </a:xfrm>
        <a:prstGeom prst="rect">
          <a:avLst/>
        </a:prstGeom>
        <a:gradFill rotWithShape="0">
          <a:gsLst>
            <a:gs pos="0">
              <a:schemeClr val="accent5">
                <a:hueOff val="0"/>
                <a:satOff val="0"/>
                <a:lumOff val="0"/>
                <a:alphaOff val="0"/>
                <a:tint val="98000"/>
                <a:lumMod val="114000"/>
              </a:schemeClr>
            </a:gs>
            <a:gs pos="100000">
              <a:schemeClr val="accent5">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228600" lvl="1" indent="-228600" algn="l" defTabSz="1022350">
            <a:lnSpc>
              <a:spcPct val="90000"/>
            </a:lnSpc>
            <a:spcBef>
              <a:spcPct val="0"/>
            </a:spcBef>
            <a:spcAft>
              <a:spcPct val="15000"/>
            </a:spcAft>
            <a:buChar char="••"/>
          </a:pPr>
          <a:r>
            <a:rPr lang="en-US" sz="2300" kern="1200" dirty="0" smtClean="0"/>
            <a:t>Admin</a:t>
          </a:r>
          <a:endParaRPr lang="en-US" sz="2300" kern="1200" dirty="0"/>
        </a:p>
      </dsp:txBody>
      <dsp:txXfrm>
        <a:off x="1593454" y="789423"/>
        <a:ext cx="3380927" cy="768487"/>
      </dsp:txXfrm>
    </dsp:sp>
    <dsp:sp modelId="{70F17EC4-274E-4944-A4DF-EAB8F58097CB}">
      <dsp:nvSpPr>
        <dsp:cNvPr id="0" name=""/>
        <dsp:cNvSpPr/>
      </dsp:nvSpPr>
      <dsp:spPr>
        <a:xfrm>
          <a:off x="2430" y="1640710"/>
          <a:ext cx="1242988" cy="7684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3576" tIns="58420" rIns="163576" bIns="58420" numCol="1" spcCol="1270" anchor="ctr" anchorCtr="0">
          <a:noAutofit/>
        </a:bodyPr>
        <a:lstStyle/>
        <a:p>
          <a:pPr lvl="0" algn="r" defTabSz="1022350">
            <a:lnSpc>
              <a:spcPct val="90000"/>
            </a:lnSpc>
            <a:spcBef>
              <a:spcPct val="0"/>
            </a:spcBef>
            <a:spcAft>
              <a:spcPct val="35000"/>
            </a:spcAft>
          </a:pPr>
          <a:r>
            <a:rPr lang="en-US" sz="2300" kern="1200" dirty="0"/>
            <a:t>Group B</a:t>
          </a:r>
        </a:p>
      </dsp:txBody>
      <dsp:txXfrm>
        <a:off x="2430" y="1640710"/>
        <a:ext cx="1242988" cy="768487"/>
      </dsp:txXfrm>
    </dsp:sp>
    <dsp:sp modelId="{79611385-41B3-405E-ADDE-7320EF76E1F5}">
      <dsp:nvSpPr>
        <dsp:cNvPr id="0" name=""/>
        <dsp:cNvSpPr/>
      </dsp:nvSpPr>
      <dsp:spPr>
        <a:xfrm>
          <a:off x="1245418" y="1640710"/>
          <a:ext cx="248597" cy="768487"/>
        </a:xfrm>
        <a:prstGeom prst="leftBrace">
          <a:avLst>
            <a:gd name="adj1" fmla="val 35000"/>
            <a:gd name="adj2" fmla="val 50000"/>
          </a:avLst>
        </a:prstGeom>
        <a:noFill/>
        <a:ln w="9525" cap="rnd" cmpd="sng" algn="ctr">
          <a:solidFill>
            <a:schemeClr val="accent5">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AD122031-25A8-4AB7-96BA-8EAC75AC8A7C}">
      <dsp:nvSpPr>
        <dsp:cNvPr id="0" name=""/>
        <dsp:cNvSpPr/>
      </dsp:nvSpPr>
      <dsp:spPr>
        <a:xfrm>
          <a:off x="1593454" y="1640710"/>
          <a:ext cx="3380927" cy="768487"/>
        </a:xfrm>
        <a:prstGeom prst="rect">
          <a:avLst/>
        </a:prstGeom>
        <a:gradFill rotWithShape="0">
          <a:gsLst>
            <a:gs pos="0">
              <a:schemeClr val="accent5">
                <a:hueOff val="6237238"/>
                <a:satOff val="-4013"/>
                <a:lumOff val="2744"/>
                <a:alphaOff val="0"/>
                <a:tint val="98000"/>
                <a:lumMod val="114000"/>
              </a:schemeClr>
            </a:gs>
            <a:gs pos="100000">
              <a:schemeClr val="accent5">
                <a:hueOff val="6237238"/>
                <a:satOff val="-4013"/>
                <a:lumOff val="2744"/>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228600" lvl="1" indent="-228600" algn="l" defTabSz="1022350">
            <a:lnSpc>
              <a:spcPct val="90000"/>
            </a:lnSpc>
            <a:spcBef>
              <a:spcPct val="0"/>
            </a:spcBef>
            <a:spcAft>
              <a:spcPct val="15000"/>
            </a:spcAft>
            <a:buChar char="••"/>
          </a:pPr>
          <a:r>
            <a:rPr lang="en-US" sz="2300" kern="1200" dirty="0" smtClean="0"/>
            <a:t>Student</a:t>
          </a:r>
          <a:endParaRPr lang="en-US" sz="2300" kern="1200" dirty="0"/>
        </a:p>
      </dsp:txBody>
      <dsp:txXfrm>
        <a:off x="1593454" y="1640710"/>
        <a:ext cx="3380927" cy="768487"/>
      </dsp:txXfrm>
    </dsp:sp>
  </dsp:spTree>
</dsp:drawing>
</file>

<file path=ppt/diagrams/layout1.xml><?xml version="1.0" encoding="utf-8"?>
<dgm:layoutDef xmlns:dgm="http://schemas.openxmlformats.org/drawingml/2006/diagram" xmlns:a="http://schemas.openxmlformats.org/drawingml/2006/main" uniqueId="urn:diagrams.loki3.com/BracketList">
  <dgm:title val="Vertical Bracket List"/>
  <dgm:desc val="Use to show grouped blocks of information.  Works well with large amounts of Level 2 text."/>
  <dgm:catLst>
    <dgm:cat type="list" pri="4110"/>
    <dgm:cat type="officeonline" pri="3000"/>
  </dgm:catLst>
  <dgm:sampData>
    <dgm:dataModel>
      <dgm:ptLst>
        <dgm:pt modelId="0" type="doc"/>
        <dgm:pt modelId="1">
          <dgm:prSet phldr="1"/>
        </dgm:pt>
        <dgm:pt modelId="11">
          <dgm:prSet phldr="1"/>
        </dgm:pt>
        <dgm:pt modelId="2">
          <dgm:prSet phldr="1"/>
        </dgm:pt>
        <dgm:pt modelId="21">
          <dgm:prSet phldr="1"/>
        </dgm:pt>
      </dgm:ptLst>
      <dgm:cxnLst>
        <dgm:cxn modelId="3" srcId="0" destId="1" srcOrd="0" destOrd="0"/>
        <dgm:cxn modelId="4" srcId="1" destId="11" srcOrd="0" destOrd="0"/>
        <dgm:cxn modelId="5" srcId="0" destId="2" srcOrd="0" destOrd="0"/>
        <dgm:cxn modelId="6" srcId="2" destId="2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V" refType="primFontSz" refFor="des" refForName="parTx" fact="0.1"/>
      <dgm:constr type="primFontSz" for="des" forName="parTx" val="65"/>
      <dgm:constr type="primFontSz" for="des" forName="desTx" refType="primFontSz" refFor="des" refForName="parTx"/>
      <dgm:constr type="h" for="des" forName="parTx" refType="primFontSz" refFor="des" refForName="parTx" fact="0.55"/>
      <dgm:constr type="h" for="des" forName="bracket" refType="primFontSz" refFor="des" refForName="parTx" fact="0.55"/>
      <dgm:constr type="h" for="des" forName="desTx" refType="primFontSz" refFor="des" refForName="parTx" fact="0.55"/>
    </dgm:constrLst>
    <dgm:ruleLst>
      <dgm:rule type="primFontSz" for="des" forName="parTx" val="5" fact="NaN" max="NaN"/>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Tx" refType="w" fact="0.25"/>
          <dgm:constr type="w" for="ch" forName="bracket" refType="w" fact="0.05"/>
          <dgm:constr type="w" for="ch" forName="spH" refType="w" fact="0.02"/>
          <dgm:constr type="w" for="ch" forName="desTx" refType="w" fact="0.68"/>
          <dgm:constr type="h" for="ch" forName="bracket" refType="h" refFor="ch" refForName="desTx" op="gte"/>
          <dgm:constr type="h" for="ch" forName="bracket" refType="h" refFor="ch" refForName="parTx" op="gte"/>
          <dgm:constr type="h" for="ch" forName="desTx" refType="h" refFor="ch" refForName="parTx" op="gte"/>
        </dgm:constrLst>
        <dgm:ruleLst/>
        <dgm:layoutNode name="parTx" styleLbl="revTx">
          <dgm:varLst>
            <dgm:chMax val="1"/>
            <dgm:bulletEnabled val="1"/>
          </dgm:varLst>
          <dgm:choose name="Name8">
            <dgm:if name="Name9" func="var" arg="dir" op="equ" val="norm">
              <dgm:alg type="tx">
                <dgm:param type="parTxLTRAlign" val="r"/>
              </dgm:alg>
            </dgm:if>
            <dgm:else name="Name10">
              <dgm:alg type="tx">
                <dgm:param type="parTxLTRAlign" val="l"/>
              </dgm:alg>
            </dgm:else>
          </dgm:choose>
          <dgm:shape xmlns:r="http://schemas.openxmlformats.org/officeDocument/2006/relationships" type="rect" r:blip="">
            <dgm:adjLst/>
          </dgm:shape>
          <dgm:presOf axis="self" ptType="node"/>
          <dgm:constrLst>
            <dgm:constr type="tMarg" refType="primFontSz" fact="0.2"/>
            <dgm:constr type="bMarg" refType="primFontSz" fact="0.2"/>
          </dgm:constrLst>
          <dgm:ruleLst>
            <dgm:rule type="h" val="INF" fact="NaN" max="NaN"/>
          </dgm:ruleLst>
        </dgm:layoutNode>
        <dgm:layoutNode name="bracket" styleLbl="parChTrans1D1">
          <dgm:alg type="sp"/>
          <dgm:choose name="Name11">
            <dgm:if name="Name12" func="var" arg="dir" op="equ" val="norm">
              <dgm:shape xmlns:r="http://schemas.openxmlformats.org/officeDocument/2006/relationships" type="leftBrace" r:blip="">
                <dgm:adjLst>
                  <dgm:adj idx="1" val="0.35"/>
                </dgm:adjLst>
              </dgm:shape>
            </dgm:if>
            <dgm:else name="Name13">
              <dgm:shape xmlns:r="http://schemas.openxmlformats.org/officeDocument/2006/relationships" rot="180" type="leftBrace" r:blip="">
                <dgm:adjLst>
                  <dgm:adj idx="1" val="0.35"/>
                </dgm:adjLst>
              </dgm:shape>
            </dgm:else>
          </dgm:choose>
          <dgm:presOf/>
        </dgm:layoutNode>
        <dgm:layoutNode name="spH">
          <dgm:alg type="sp"/>
        </dgm:layoutNode>
        <dgm:choose name="Name14">
          <dgm:if name="Name15" axis="ch" ptType="node" func="cnt" op="gte" val="1">
            <dgm:layoutNode name="desTx" styleLbl="node1">
              <dgm:varLst>
                <dgm:bulletEnabled val="1"/>
              </dgm:varLst>
              <dgm:alg type="tx">
                <dgm:param type="stBulletLvl" val="1"/>
                <dgm:param type="txAnchorVertCh" val="mid"/>
              </dgm:alg>
              <dgm:shape xmlns:r="http://schemas.openxmlformats.org/officeDocument/2006/relationships" type="rect" r:blip="">
                <dgm:adjLst/>
              </dgm:shape>
              <dgm:presOf axis="des" ptType="node"/>
              <dgm:constrLst>
                <dgm:constr type="secFontSz" refType="primFontSz"/>
                <dgm:constr type="tMarg" refType="primFontSz" fact="0.3"/>
                <dgm:constr type="bMarg" refType="primFontSz" fact="0.3"/>
                <dgm:constr type="lMarg" refType="primFontSz" fact="0.3"/>
                <dgm:constr type="rMarg" refType="primFontSz" fact="0.3"/>
              </dgm:constrLst>
              <dgm:ruleLst>
                <dgm:rule type="h" val="INF" fact="NaN" max="NaN"/>
              </dgm:ruleLst>
            </dgm:layoutNode>
          </dgm:if>
          <dgm:else name="Name16"/>
        </dgm:choose>
      </dgm:layoutNode>
      <dgm:forEach name="Name17" axis="followSib" ptType="sibTrans" cnt="1">
        <dgm:layoutNode name="spV">
          <dgm:alg type="sp"/>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250D5E6-497E-4AC1-ACB0-2FBC1F22B354}" type="datetimeFigureOut">
              <a:rPr lang="en-US" smtClean="0"/>
              <a:t>3/16/2021</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37DF85D-E7B4-4915-B7EC-A37D3B8E3409}"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37DF85D-E7B4-4915-B7EC-A37D3B8E3409}" type="slidenum">
              <a:rPr lang="en-US" smtClean="0"/>
              <a:t>1</a:t>
            </a:fld>
            <a:endParaRPr lang="en-US"/>
          </a:p>
        </p:txBody>
      </p:sp>
    </p:spTree>
    <p:extLst>
      <p:ext uri="{BB962C8B-B14F-4D97-AF65-F5344CB8AC3E}">
        <p14:creationId xmlns:p14="http://schemas.microsoft.com/office/powerpoint/2010/main" val="38391393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654" y="1447801"/>
            <a:ext cx="8823360" cy="3329581"/>
          </a:xfrm>
        </p:spPr>
        <p:txBody>
          <a:bodyPr anchor="b"/>
          <a:lstStyle>
            <a:lvl1pPr>
              <a:defRPr sz="7198"/>
            </a:lvl1pPr>
          </a:lstStyle>
          <a:p>
            <a:r>
              <a:rPr lang="en-US" smtClean="0"/>
              <a:t>Click to edit Master title style</a:t>
            </a:r>
            <a:endParaRPr lang="en-US" dirty="0"/>
          </a:p>
        </p:txBody>
      </p:sp>
      <p:sp>
        <p:nvSpPr>
          <p:cNvPr id="3" name="Subtitle 2"/>
          <p:cNvSpPr>
            <a:spLocks noGrp="1"/>
          </p:cNvSpPr>
          <p:nvPr>
            <p:ph type="subTitle" idx="1"/>
          </p:nvPr>
        </p:nvSpPr>
        <p:spPr>
          <a:xfrm>
            <a:off x="1154654" y="4777380"/>
            <a:ext cx="8823360" cy="861420"/>
          </a:xfrm>
        </p:spPr>
        <p:txBody>
          <a:bodyPr anchor="t"/>
          <a:lstStyle>
            <a:lvl1pPr marL="0" indent="0" algn="l">
              <a:buNone/>
              <a:defRPr cap="all">
                <a:solidFill>
                  <a:schemeClr val="bg2">
                    <a:lumMod val="40000"/>
                    <a:lumOff val="60000"/>
                  </a:schemeClr>
                </a:solidFill>
              </a:defRPr>
            </a:lvl1pPr>
            <a:lvl2pPr marL="457063" indent="0" algn="ctr">
              <a:buNone/>
              <a:defRPr>
                <a:solidFill>
                  <a:schemeClr val="tx1">
                    <a:tint val="75000"/>
                  </a:schemeClr>
                </a:solidFill>
              </a:defRPr>
            </a:lvl2pPr>
            <a:lvl3pPr marL="914126" indent="0" algn="ctr">
              <a:buNone/>
              <a:defRPr>
                <a:solidFill>
                  <a:schemeClr val="tx1">
                    <a:tint val="75000"/>
                  </a:schemeClr>
                </a:solidFill>
              </a:defRPr>
            </a:lvl3pPr>
            <a:lvl4pPr marL="1371189" indent="0" algn="ctr">
              <a:buNone/>
              <a:defRPr>
                <a:solidFill>
                  <a:schemeClr val="tx1">
                    <a:tint val="75000"/>
                  </a:schemeClr>
                </a:solidFill>
              </a:defRPr>
            </a:lvl4pPr>
            <a:lvl5pPr marL="1828251" indent="0" algn="ctr">
              <a:buNone/>
              <a:defRPr>
                <a:solidFill>
                  <a:schemeClr val="tx1">
                    <a:tint val="75000"/>
                  </a:schemeClr>
                </a:solidFill>
              </a:defRPr>
            </a:lvl5pPr>
            <a:lvl6pPr marL="2285314" indent="0" algn="ctr">
              <a:buNone/>
              <a:defRPr>
                <a:solidFill>
                  <a:schemeClr val="tx1">
                    <a:tint val="75000"/>
                  </a:schemeClr>
                </a:solidFill>
              </a:defRPr>
            </a:lvl6pPr>
            <a:lvl7pPr marL="2742377" indent="0" algn="ctr">
              <a:buNone/>
              <a:defRPr>
                <a:solidFill>
                  <a:schemeClr val="tx1">
                    <a:tint val="75000"/>
                  </a:schemeClr>
                </a:solidFill>
              </a:defRPr>
            </a:lvl7pPr>
            <a:lvl8pPr marL="3199440" indent="0" algn="ctr">
              <a:buNone/>
              <a:defRPr>
                <a:solidFill>
                  <a:schemeClr val="tx1">
                    <a:tint val="75000"/>
                  </a:schemeClr>
                </a:solidFill>
              </a:defRPr>
            </a:lvl8pPr>
            <a:lvl9pPr marL="3656503"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E9B4F275-67EE-40F0-9C4D-FA9C0329C231}" type="datetimeFigureOut">
              <a:rPr lang="en-US" smtClean="0"/>
              <a:t>3/16/2021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69CE91-D5CB-444F-A2C8-1B002A109BBC}" type="slidenum">
              <a:rPr lang="en-US" smtClean="0"/>
              <a:t>‹#›</a:t>
            </a:fld>
            <a:endParaRPr lang="en-US"/>
          </a:p>
        </p:txBody>
      </p:sp>
    </p:spTree>
    <p:extLst>
      <p:ext uri="{BB962C8B-B14F-4D97-AF65-F5344CB8AC3E}">
        <p14:creationId xmlns:p14="http://schemas.microsoft.com/office/powerpoint/2010/main" val="32435580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656" y="4800587"/>
            <a:ext cx="8823359" cy="566738"/>
          </a:xfrm>
        </p:spPr>
        <p:txBody>
          <a:bodyPr anchor="b">
            <a:normAutofit/>
          </a:bodyPr>
          <a:lstStyle>
            <a:lvl1pPr algn="l">
              <a:defRPr sz="2399"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54654" y="685800"/>
            <a:ext cx="8823360"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063" indent="0">
              <a:buNone/>
              <a:defRPr sz="1600"/>
            </a:lvl2pPr>
            <a:lvl3pPr marL="914126" indent="0">
              <a:buNone/>
              <a:defRPr sz="1600"/>
            </a:lvl3pPr>
            <a:lvl4pPr marL="1371189" indent="0">
              <a:buNone/>
              <a:defRPr sz="1600"/>
            </a:lvl4pPr>
            <a:lvl5pPr marL="1828251" indent="0">
              <a:buNone/>
              <a:defRPr sz="1600"/>
            </a:lvl5pPr>
            <a:lvl6pPr marL="2285314" indent="0">
              <a:buNone/>
              <a:defRPr sz="1600"/>
            </a:lvl6pPr>
            <a:lvl7pPr marL="2742377" indent="0">
              <a:buNone/>
              <a:defRPr sz="1600"/>
            </a:lvl7pPr>
            <a:lvl8pPr marL="3199440" indent="0">
              <a:buNone/>
              <a:defRPr sz="1600"/>
            </a:lvl8pPr>
            <a:lvl9pPr marL="3656503"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655" y="5367325"/>
            <a:ext cx="8823358" cy="493712"/>
          </a:xfrm>
        </p:spPr>
        <p:txBody>
          <a:bodyPr>
            <a:normAutofit/>
          </a:bodyPr>
          <a:lstStyle>
            <a:lvl1pPr marL="0" indent="0">
              <a:buNone/>
              <a:defRPr sz="1200"/>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E9B4F275-67EE-40F0-9C4D-FA9C0329C231}" type="datetimeFigureOut">
              <a:rPr lang="en-US" smtClean="0"/>
              <a:t>3/16/2021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B69CE91-D5CB-444F-A2C8-1B002A109BBC}" type="slidenum">
              <a:rPr lang="en-US" smtClean="0"/>
              <a:t>‹#›</a:t>
            </a:fld>
            <a:endParaRPr lang="en-US"/>
          </a:p>
        </p:txBody>
      </p:sp>
    </p:spTree>
    <p:extLst>
      <p:ext uri="{BB962C8B-B14F-4D97-AF65-F5344CB8AC3E}">
        <p14:creationId xmlns:p14="http://schemas.microsoft.com/office/powerpoint/2010/main" val="32534760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654" y="1447800"/>
            <a:ext cx="8823361" cy="1981200"/>
          </a:xfrm>
        </p:spPr>
        <p:txBody>
          <a:bodyPr/>
          <a:lstStyle>
            <a:lvl1pPr>
              <a:defRPr sz="4799"/>
            </a:lvl1pPr>
          </a:lstStyle>
          <a:p>
            <a:r>
              <a:rPr lang="en-US" smtClean="0"/>
              <a:t>Click to edit Master title style</a:t>
            </a:r>
            <a:endParaRPr lang="en-US" dirty="0"/>
          </a:p>
        </p:txBody>
      </p:sp>
      <p:sp>
        <p:nvSpPr>
          <p:cNvPr id="8" name="Text Placeholder 3"/>
          <p:cNvSpPr>
            <a:spLocks noGrp="1"/>
          </p:cNvSpPr>
          <p:nvPr>
            <p:ph type="body" sz="half" idx="2"/>
          </p:nvPr>
        </p:nvSpPr>
        <p:spPr>
          <a:xfrm>
            <a:off x="1154654" y="3657600"/>
            <a:ext cx="8823361" cy="2362200"/>
          </a:xfrm>
        </p:spPr>
        <p:txBody>
          <a:bodyPr anchor="ctr">
            <a:normAutofit/>
          </a:bodyPr>
          <a:lstStyle>
            <a:lvl1pPr marL="0" indent="0">
              <a:buNone/>
              <a:defRPr sz="1799"/>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n-US" smtClean="0"/>
              <a:t>Edit Master text styles</a:t>
            </a:r>
          </a:p>
        </p:txBody>
      </p:sp>
      <p:sp>
        <p:nvSpPr>
          <p:cNvPr id="4" name="Date Placeholder 3"/>
          <p:cNvSpPr>
            <a:spLocks noGrp="1"/>
          </p:cNvSpPr>
          <p:nvPr>
            <p:ph type="dt" sz="half" idx="10"/>
          </p:nvPr>
        </p:nvSpPr>
        <p:spPr/>
        <p:txBody>
          <a:bodyPr/>
          <a:lstStyle/>
          <a:p>
            <a:fld id="{E9B4F275-67EE-40F0-9C4D-FA9C0329C231}" type="datetimeFigureOut">
              <a:rPr lang="en-US" smtClean="0"/>
              <a:t>3/16/2021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69CE91-D5CB-444F-A2C8-1B002A109BBC}" type="slidenum">
              <a:rPr lang="en-US" smtClean="0"/>
              <a:t>‹#›</a:t>
            </a:fld>
            <a:endParaRPr lang="en-US"/>
          </a:p>
        </p:txBody>
      </p:sp>
    </p:spTree>
    <p:extLst>
      <p:ext uri="{BB962C8B-B14F-4D97-AF65-F5344CB8AC3E}">
        <p14:creationId xmlns:p14="http://schemas.microsoft.com/office/powerpoint/2010/main" val="74155472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391" y="1447800"/>
            <a:ext cx="7997232" cy="2323374"/>
          </a:xfrm>
        </p:spPr>
        <p:txBody>
          <a:bodyPr/>
          <a:lstStyle>
            <a:lvl1pPr>
              <a:defRPr sz="4799"/>
            </a:lvl1pPr>
          </a:lstStyle>
          <a:p>
            <a:r>
              <a:rPr lang="en-US" smtClean="0"/>
              <a:t>Click to edit Master title style</a:t>
            </a:r>
            <a:endParaRPr lang="en-US" dirty="0"/>
          </a:p>
        </p:txBody>
      </p:sp>
      <p:sp>
        <p:nvSpPr>
          <p:cNvPr id="11" name="Text Placeholder 3"/>
          <p:cNvSpPr>
            <a:spLocks noGrp="1"/>
          </p:cNvSpPr>
          <p:nvPr>
            <p:ph type="body" sz="half" idx="14"/>
          </p:nvPr>
        </p:nvSpPr>
        <p:spPr>
          <a:xfrm>
            <a:off x="1929898" y="3771174"/>
            <a:ext cx="7277753"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marL="0" lvl="0" indent="0">
              <a:buNone/>
            </a:pPr>
            <a:r>
              <a:rPr lang="en-US" smtClean="0"/>
              <a:t>Edit Master text styles</a:t>
            </a:r>
          </a:p>
        </p:txBody>
      </p:sp>
      <p:sp>
        <p:nvSpPr>
          <p:cNvPr id="10" name="Text Placeholder 3"/>
          <p:cNvSpPr>
            <a:spLocks noGrp="1"/>
          </p:cNvSpPr>
          <p:nvPr>
            <p:ph type="body" sz="half" idx="2"/>
          </p:nvPr>
        </p:nvSpPr>
        <p:spPr>
          <a:xfrm>
            <a:off x="1154654" y="4350657"/>
            <a:ext cx="8823361" cy="1676400"/>
          </a:xfrm>
        </p:spPr>
        <p:txBody>
          <a:bodyPr anchor="ctr">
            <a:normAutofit/>
          </a:bodyPr>
          <a:lstStyle>
            <a:lvl1pPr marL="0" indent="0">
              <a:buNone/>
              <a:defRPr sz="1799"/>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n-US" smtClean="0"/>
              <a:t>Edit Master text styles</a:t>
            </a:r>
          </a:p>
        </p:txBody>
      </p:sp>
      <p:sp>
        <p:nvSpPr>
          <p:cNvPr id="4" name="Date Placeholder 3"/>
          <p:cNvSpPr>
            <a:spLocks noGrp="1"/>
          </p:cNvSpPr>
          <p:nvPr>
            <p:ph type="dt" sz="half" idx="10"/>
          </p:nvPr>
        </p:nvSpPr>
        <p:spPr/>
        <p:txBody>
          <a:bodyPr/>
          <a:lstStyle/>
          <a:p>
            <a:fld id="{E9B4F275-67EE-40F0-9C4D-FA9C0329C231}" type="datetimeFigureOut">
              <a:rPr lang="en-US" smtClean="0"/>
              <a:t>3/16/2021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69CE91-D5CB-444F-A2C8-1B002A109BBC}" type="slidenum">
              <a:rPr lang="en-US" smtClean="0"/>
              <a:t>‹#›</a:t>
            </a:fld>
            <a:endParaRPr lang="en-US"/>
          </a:p>
        </p:txBody>
      </p:sp>
      <p:sp>
        <p:nvSpPr>
          <p:cNvPr id="12" name="TextBox 11"/>
          <p:cNvSpPr txBox="1"/>
          <p:nvPr/>
        </p:nvSpPr>
        <p:spPr>
          <a:xfrm>
            <a:off x="898061" y="971253"/>
            <a:ext cx="801703"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sz="12196" dirty="0"/>
              <a:t>“</a:t>
            </a:r>
          </a:p>
        </p:txBody>
      </p:sp>
      <p:sp>
        <p:nvSpPr>
          <p:cNvPr id="15" name="TextBox 14"/>
          <p:cNvSpPr txBox="1"/>
          <p:nvPr/>
        </p:nvSpPr>
        <p:spPr>
          <a:xfrm>
            <a:off x="9328060" y="2613787"/>
            <a:ext cx="801703"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sz="12196" dirty="0"/>
              <a:t>”</a:t>
            </a:r>
          </a:p>
        </p:txBody>
      </p:sp>
    </p:spTree>
    <p:extLst>
      <p:ext uri="{BB962C8B-B14F-4D97-AF65-F5344CB8AC3E}">
        <p14:creationId xmlns:p14="http://schemas.microsoft.com/office/powerpoint/2010/main" val="57782039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653" y="3124201"/>
            <a:ext cx="8823362" cy="1653180"/>
          </a:xfrm>
        </p:spPr>
        <p:txBody>
          <a:bodyPr anchor="b"/>
          <a:lstStyle>
            <a:lvl1pPr algn="l">
              <a:defRPr sz="3999"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654" y="4777381"/>
            <a:ext cx="8823361" cy="860400"/>
          </a:xfrm>
        </p:spPr>
        <p:txBody>
          <a:bodyPr anchor="t"/>
          <a:lstStyle>
            <a:lvl1pPr marL="0" indent="0" algn="l">
              <a:buNone/>
              <a:defRPr sz="1999" cap="none">
                <a:solidFill>
                  <a:schemeClr val="bg2">
                    <a:lumMod val="40000"/>
                    <a:lumOff val="60000"/>
                  </a:schemeClr>
                </a:solidFill>
              </a:defRPr>
            </a:lvl1pPr>
            <a:lvl2pPr marL="457063" indent="0">
              <a:buNone/>
              <a:defRPr sz="1799">
                <a:solidFill>
                  <a:schemeClr val="tx1">
                    <a:tint val="75000"/>
                  </a:schemeClr>
                </a:solidFill>
              </a:defRPr>
            </a:lvl2pPr>
            <a:lvl3pPr marL="914126" indent="0">
              <a:buNone/>
              <a:defRPr sz="1600">
                <a:solidFill>
                  <a:schemeClr val="tx1">
                    <a:tint val="75000"/>
                  </a:schemeClr>
                </a:solidFill>
              </a:defRPr>
            </a:lvl3pPr>
            <a:lvl4pPr marL="1371189" indent="0">
              <a:buNone/>
              <a:defRPr sz="1400">
                <a:solidFill>
                  <a:schemeClr val="tx1">
                    <a:tint val="75000"/>
                  </a:schemeClr>
                </a:solidFill>
              </a:defRPr>
            </a:lvl4pPr>
            <a:lvl5pPr marL="1828251" indent="0">
              <a:buNone/>
              <a:defRPr sz="1400">
                <a:solidFill>
                  <a:schemeClr val="tx1">
                    <a:tint val="75000"/>
                  </a:schemeClr>
                </a:solidFill>
              </a:defRPr>
            </a:lvl5pPr>
            <a:lvl6pPr marL="2285314" indent="0">
              <a:buNone/>
              <a:defRPr sz="1400">
                <a:solidFill>
                  <a:schemeClr val="tx1">
                    <a:tint val="75000"/>
                  </a:schemeClr>
                </a:solidFill>
              </a:defRPr>
            </a:lvl6pPr>
            <a:lvl7pPr marL="2742377" indent="0">
              <a:buNone/>
              <a:defRPr sz="1400">
                <a:solidFill>
                  <a:schemeClr val="tx1">
                    <a:tint val="75000"/>
                  </a:schemeClr>
                </a:solidFill>
              </a:defRPr>
            </a:lvl7pPr>
            <a:lvl8pPr marL="3199440" indent="0">
              <a:buNone/>
              <a:defRPr sz="1400">
                <a:solidFill>
                  <a:schemeClr val="tx1">
                    <a:tint val="75000"/>
                  </a:schemeClr>
                </a:solidFill>
              </a:defRPr>
            </a:lvl8pPr>
            <a:lvl9pPr marL="3656503"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E9B4F275-67EE-40F0-9C4D-FA9C0329C231}" type="datetimeFigureOut">
              <a:rPr lang="en-US" smtClean="0"/>
              <a:t>3/16/2021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69CE91-D5CB-444F-A2C8-1B002A109BBC}" type="slidenum">
              <a:rPr lang="en-US" smtClean="0"/>
              <a:t>‹#›</a:t>
            </a:fld>
            <a:endParaRPr lang="en-US"/>
          </a:p>
        </p:txBody>
      </p:sp>
    </p:spTree>
    <p:extLst>
      <p:ext uri="{BB962C8B-B14F-4D97-AF65-F5344CB8AC3E}">
        <p14:creationId xmlns:p14="http://schemas.microsoft.com/office/powerpoint/2010/main" val="235426915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199"/>
            </a:lvl1pPr>
          </a:lstStyle>
          <a:p>
            <a:r>
              <a:rPr lang="en-US" smtClean="0"/>
              <a:t>Click to edit Master title style</a:t>
            </a:r>
            <a:endParaRPr lang="en-US" dirty="0"/>
          </a:p>
        </p:txBody>
      </p:sp>
      <p:sp>
        <p:nvSpPr>
          <p:cNvPr id="3" name="Text Placeholder 2"/>
          <p:cNvSpPr>
            <a:spLocks noGrp="1"/>
          </p:cNvSpPr>
          <p:nvPr>
            <p:ph type="body" idx="1"/>
          </p:nvPr>
        </p:nvSpPr>
        <p:spPr>
          <a:xfrm>
            <a:off x="632782" y="1981200"/>
            <a:ext cx="2946099" cy="576262"/>
          </a:xfrm>
        </p:spPr>
        <p:txBody>
          <a:bodyPr anchor="b">
            <a:noAutofit/>
          </a:bodyPr>
          <a:lstStyle>
            <a:lvl1pPr marL="0" indent="0">
              <a:buNone/>
              <a:defRPr sz="2399" b="0">
                <a:solidFill>
                  <a:schemeClr val="bg2">
                    <a:lumMod val="40000"/>
                    <a:lumOff val="60000"/>
                  </a:schemeClr>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smtClean="0"/>
              <a:t>Edit Master text styles</a:t>
            </a:r>
          </a:p>
        </p:txBody>
      </p:sp>
      <p:sp>
        <p:nvSpPr>
          <p:cNvPr id="16" name="Text Placeholder 3"/>
          <p:cNvSpPr>
            <a:spLocks noGrp="1"/>
          </p:cNvSpPr>
          <p:nvPr>
            <p:ph type="body" sz="half" idx="15"/>
          </p:nvPr>
        </p:nvSpPr>
        <p:spPr>
          <a:xfrm>
            <a:off x="652293" y="2667000"/>
            <a:ext cx="2926588" cy="3589338"/>
          </a:xfrm>
        </p:spPr>
        <p:txBody>
          <a:bodyPr anchor="t">
            <a:normAutofit/>
          </a:bodyPr>
          <a:lstStyle>
            <a:lvl1pPr marL="0" indent="0">
              <a:buNone/>
              <a:defRPr sz="1400"/>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n-US" smtClean="0"/>
              <a:t>Edit Master text styles</a:t>
            </a:r>
          </a:p>
        </p:txBody>
      </p:sp>
      <p:sp>
        <p:nvSpPr>
          <p:cNvPr id="5" name="Text Placeholder 4"/>
          <p:cNvSpPr>
            <a:spLocks noGrp="1"/>
          </p:cNvSpPr>
          <p:nvPr>
            <p:ph type="body" sz="quarter" idx="3"/>
          </p:nvPr>
        </p:nvSpPr>
        <p:spPr>
          <a:xfrm>
            <a:off x="3882648" y="1981200"/>
            <a:ext cx="2935476" cy="576262"/>
          </a:xfrm>
        </p:spPr>
        <p:txBody>
          <a:bodyPr anchor="b">
            <a:noAutofit/>
          </a:bodyPr>
          <a:lstStyle>
            <a:lvl1pPr marL="0" indent="0">
              <a:buNone/>
              <a:defRPr sz="2399" b="0">
                <a:solidFill>
                  <a:schemeClr val="bg2">
                    <a:lumMod val="40000"/>
                    <a:lumOff val="60000"/>
                  </a:schemeClr>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smtClean="0"/>
              <a:t>Edit Master text styles</a:t>
            </a:r>
          </a:p>
        </p:txBody>
      </p:sp>
      <p:sp>
        <p:nvSpPr>
          <p:cNvPr id="19" name="Text Placeholder 3"/>
          <p:cNvSpPr>
            <a:spLocks noGrp="1"/>
          </p:cNvSpPr>
          <p:nvPr>
            <p:ph type="body" sz="half" idx="16"/>
          </p:nvPr>
        </p:nvSpPr>
        <p:spPr>
          <a:xfrm>
            <a:off x="3872097" y="2667000"/>
            <a:ext cx="2946027" cy="3589338"/>
          </a:xfrm>
        </p:spPr>
        <p:txBody>
          <a:bodyPr anchor="t">
            <a:normAutofit/>
          </a:bodyPr>
          <a:lstStyle>
            <a:lvl1pPr marL="0" indent="0">
              <a:buNone/>
              <a:defRPr sz="1400"/>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n-US" smtClean="0"/>
              <a:t>Edit Master text styles</a:t>
            </a:r>
          </a:p>
        </p:txBody>
      </p:sp>
      <p:sp>
        <p:nvSpPr>
          <p:cNvPr id="14" name="Text Placeholder 4"/>
          <p:cNvSpPr>
            <a:spLocks noGrp="1"/>
          </p:cNvSpPr>
          <p:nvPr>
            <p:ph type="body" sz="quarter" idx="13"/>
          </p:nvPr>
        </p:nvSpPr>
        <p:spPr>
          <a:xfrm>
            <a:off x="7122845" y="1981200"/>
            <a:ext cx="2931349" cy="576262"/>
          </a:xfrm>
        </p:spPr>
        <p:txBody>
          <a:bodyPr anchor="b">
            <a:noAutofit/>
          </a:bodyPr>
          <a:lstStyle>
            <a:lvl1pPr marL="0" indent="0">
              <a:buNone/>
              <a:defRPr sz="2399" b="0">
                <a:solidFill>
                  <a:schemeClr val="bg2">
                    <a:lumMod val="40000"/>
                    <a:lumOff val="60000"/>
                  </a:schemeClr>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smtClean="0"/>
              <a:t>Edit Master text styles</a:t>
            </a:r>
          </a:p>
        </p:txBody>
      </p:sp>
      <p:sp>
        <p:nvSpPr>
          <p:cNvPr id="20" name="Text Placeholder 3"/>
          <p:cNvSpPr>
            <a:spLocks noGrp="1"/>
          </p:cNvSpPr>
          <p:nvPr>
            <p:ph type="body" sz="half" idx="17"/>
          </p:nvPr>
        </p:nvSpPr>
        <p:spPr>
          <a:xfrm>
            <a:off x="7122845" y="2667000"/>
            <a:ext cx="2931349" cy="3589338"/>
          </a:xfrm>
        </p:spPr>
        <p:txBody>
          <a:bodyPr anchor="t">
            <a:normAutofit/>
          </a:bodyPr>
          <a:lstStyle>
            <a:lvl1pPr marL="0" indent="0">
              <a:buNone/>
              <a:defRPr sz="1400"/>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n-US" smtClean="0"/>
              <a:t>Edit Master text styles</a:t>
            </a:r>
          </a:p>
        </p:txBody>
      </p:sp>
      <p:cxnSp>
        <p:nvCxnSpPr>
          <p:cNvPr id="17" name="Straight Connector 16"/>
          <p:cNvCxnSpPr/>
          <p:nvPr/>
        </p:nvCxnSpPr>
        <p:spPr>
          <a:xfrm>
            <a:off x="372517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0414"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E9B4F275-67EE-40F0-9C4D-FA9C0329C231}" type="datetimeFigureOut">
              <a:rPr lang="en-US" smtClean="0"/>
              <a:t>3/16/2021</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69CE91-D5CB-444F-A2C8-1B002A109BBC}" type="slidenum">
              <a:rPr lang="en-US" smtClean="0"/>
              <a:t>‹#›</a:t>
            </a:fld>
            <a:endParaRPr lang="en-US"/>
          </a:p>
        </p:txBody>
      </p:sp>
    </p:spTree>
    <p:extLst>
      <p:ext uri="{BB962C8B-B14F-4D97-AF65-F5344CB8AC3E}">
        <p14:creationId xmlns:p14="http://schemas.microsoft.com/office/powerpoint/2010/main" val="225730398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199"/>
            </a:lvl1pPr>
          </a:lstStyle>
          <a:p>
            <a:r>
              <a:rPr lang="en-US" smtClean="0"/>
              <a:t>Click to edit Master title style</a:t>
            </a:r>
            <a:endParaRPr lang="en-US" dirty="0"/>
          </a:p>
        </p:txBody>
      </p:sp>
      <p:sp>
        <p:nvSpPr>
          <p:cNvPr id="3" name="Text Placeholder 2"/>
          <p:cNvSpPr>
            <a:spLocks noGrp="1"/>
          </p:cNvSpPr>
          <p:nvPr>
            <p:ph type="body" idx="1"/>
          </p:nvPr>
        </p:nvSpPr>
        <p:spPr>
          <a:xfrm>
            <a:off x="652293" y="4250949"/>
            <a:ext cx="2939284" cy="576262"/>
          </a:xfrm>
        </p:spPr>
        <p:txBody>
          <a:bodyPr anchor="b">
            <a:noAutofit/>
          </a:bodyPr>
          <a:lstStyle>
            <a:lvl1pPr marL="0" indent="0">
              <a:buNone/>
              <a:defRPr sz="2399" b="0">
                <a:solidFill>
                  <a:schemeClr val="bg2">
                    <a:lumMod val="40000"/>
                    <a:lumOff val="60000"/>
                  </a:schemeClr>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smtClean="0"/>
              <a:t>Edit Master text styles</a:t>
            </a:r>
          </a:p>
        </p:txBody>
      </p:sp>
      <p:sp>
        <p:nvSpPr>
          <p:cNvPr id="29" name="Picture Placeholder 2"/>
          <p:cNvSpPr>
            <a:spLocks noGrp="1" noChangeAspect="1"/>
          </p:cNvSpPr>
          <p:nvPr>
            <p:ph type="pic" idx="15"/>
          </p:nvPr>
        </p:nvSpPr>
        <p:spPr>
          <a:xfrm>
            <a:off x="652293" y="2209800"/>
            <a:ext cx="2939284"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063" indent="0">
              <a:buNone/>
              <a:defRPr sz="1600"/>
            </a:lvl2pPr>
            <a:lvl3pPr marL="914126" indent="0">
              <a:buNone/>
              <a:defRPr sz="1600"/>
            </a:lvl3pPr>
            <a:lvl4pPr marL="1371189" indent="0">
              <a:buNone/>
              <a:defRPr sz="1600"/>
            </a:lvl4pPr>
            <a:lvl5pPr marL="1828251" indent="0">
              <a:buNone/>
              <a:defRPr sz="1600"/>
            </a:lvl5pPr>
            <a:lvl6pPr marL="2285314" indent="0">
              <a:buNone/>
              <a:defRPr sz="1600"/>
            </a:lvl6pPr>
            <a:lvl7pPr marL="2742377" indent="0">
              <a:buNone/>
              <a:defRPr sz="1600"/>
            </a:lvl7pPr>
            <a:lvl8pPr marL="3199440" indent="0">
              <a:buNone/>
              <a:defRPr sz="1600"/>
            </a:lvl8pPr>
            <a:lvl9pPr marL="3656503" indent="0">
              <a:buNone/>
              <a:defRPr sz="1600"/>
            </a:lvl9pPr>
          </a:lstStyle>
          <a:p>
            <a:r>
              <a:rPr lang="en-US" smtClean="0"/>
              <a:t>Click icon to add picture</a:t>
            </a:r>
            <a:endParaRPr lang="en-US" dirty="0"/>
          </a:p>
        </p:txBody>
      </p:sp>
      <p:sp>
        <p:nvSpPr>
          <p:cNvPr id="22" name="Text Placeholder 3"/>
          <p:cNvSpPr>
            <a:spLocks noGrp="1"/>
          </p:cNvSpPr>
          <p:nvPr>
            <p:ph type="body" sz="half" idx="18"/>
          </p:nvPr>
        </p:nvSpPr>
        <p:spPr>
          <a:xfrm>
            <a:off x="652293" y="4827212"/>
            <a:ext cx="2939284" cy="659189"/>
          </a:xfrm>
        </p:spPr>
        <p:txBody>
          <a:bodyPr anchor="t">
            <a:normAutofit/>
          </a:bodyPr>
          <a:lstStyle>
            <a:lvl1pPr marL="0" indent="0">
              <a:buNone/>
              <a:defRPr sz="1400"/>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n-US" smtClean="0"/>
              <a:t>Edit Master text styles</a:t>
            </a:r>
          </a:p>
        </p:txBody>
      </p:sp>
      <p:sp>
        <p:nvSpPr>
          <p:cNvPr id="5" name="Text Placeholder 4"/>
          <p:cNvSpPr>
            <a:spLocks noGrp="1"/>
          </p:cNvSpPr>
          <p:nvPr>
            <p:ph type="body" sz="quarter" idx="3"/>
          </p:nvPr>
        </p:nvSpPr>
        <p:spPr>
          <a:xfrm>
            <a:off x="3888363" y="4250949"/>
            <a:ext cx="2929762" cy="576262"/>
          </a:xfrm>
        </p:spPr>
        <p:txBody>
          <a:bodyPr anchor="b">
            <a:noAutofit/>
          </a:bodyPr>
          <a:lstStyle>
            <a:lvl1pPr marL="0" indent="0">
              <a:buNone/>
              <a:defRPr sz="2399" b="0">
                <a:solidFill>
                  <a:schemeClr val="bg2">
                    <a:lumMod val="40000"/>
                    <a:lumOff val="60000"/>
                  </a:schemeClr>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smtClean="0"/>
              <a:t>Edit Master text styles</a:t>
            </a:r>
          </a:p>
        </p:txBody>
      </p:sp>
      <p:sp>
        <p:nvSpPr>
          <p:cNvPr id="30" name="Picture Placeholder 2"/>
          <p:cNvSpPr>
            <a:spLocks noGrp="1" noChangeAspect="1"/>
          </p:cNvSpPr>
          <p:nvPr>
            <p:ph type="pic" idx="21"/>
          </p:nvPr>
        </p:nvSpPr>
        <p:spPr>
          <a:xfrm>
            <a:off x="3888362" y="2209800"/>
            <a:ext cx="2929762"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063" indent="0">
              <a:buNone/>
              <a:defRPr sz="1600"/>
            </a:lvl2pPr>
            <a:lvl3pPr marL="914126" indent="0">
              <a:buNone/>
              <a:defRPr sz="1600"/>
            </a:lvl3pPr>
            <a:lvl4pPr marL="1371189" indent="0">
              <a:buNone/>
              <a:defRPr sz="1600"/>
            </a:lvl4pPr>
            <a:lvl5pPr marL="1828251" indent="0">
              <a:buNone/>
              <a:defRPr sz="1600"/>
            </a:lvl5pPr>
            <a:lvl6pPr marL="2285314" indent="0">
              <a:buNone/>
              <a:defRPr sz="1600"/>
            </a:lvl6pPr>
            <a:lvl7pPr marL="2742377" indent="0">
              <a:buNone/>
              <a:defRPr sz="1600"/>
            </a:lvl7pPr>
            <a:lvl8pPr marL="3199440" indent="0">
              <a:buNone/>
              <a:defRPr sz="1600"/>
            </a:lvl8pPr>
            <a:lvl9pPr marL="3656503" indent="0">
              <a:buNone/>
              <a:defRPr sz="1600"/>
            </a:lvl9pPr>
          </a:lstStyle>
          <a:p>
            <a:r>
              <a:rPr lang="en-US" smtClean="0"/>
              <a:t>Click icon to add picture</a:t>
            </a:r>
            <a:endParaRPr lang="en-US" dirty="0"/>
          </a:p>
        </p:txBody>
      </p:sp>
      <p:sp>
        <p:nvSpPr>
          <p:cNvPr id="23" name="Text Placeholder 3"/>
          <p:cNvSpPr>
            <a:spLocks noGrp="1"/>
          </p:cNvSpPr>
          <p:nvPr>
            <p:ph type="body" sz="half" idx="19"/>
          </p:nvPr>
        </p:nvSpPr>
        <p:spPr>
          <a:xfrm>
            <a:off x="3887009" y="4827211"/>
            <a:ext cx="2933642" cy="659189"/>
          </a:xfrm>
        </p:spPr>
        <p:txBody>
          <a:bodyPr anchor="t">
            <a:normAutofit/>
          </a:bodyPr>
          <a:lstStyle>
            <a:lvl1pPr marL="0" indent="0">
              <a:buNone/>
              <a:defRPr sz="1400"/>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n-US" smtClean="0"/>
              <a:t>Edit Master text styles</a:t>
            </a:r>
          </a:p>
        </p:txBody>
      </p:sp>
      <p:sp>
        <p:nvSpPr>
          <p:cNvPr id="14" name="Text Placeholder 4"/>
          <p:cNvSpPr>
            <a:spLocks noGrp="1"/>
          </p:cNvSpPr>
          <p:nvPr>
            <p:ph type="body" sz="quarter" idx="13"/>
          </p:nvPr>
        </p:nvSpPr>
        <p:spPr>
          <a:xfrm>
            <a:off x="7122845" y="4250949"/>
            <a:ext cx="2931349" cy="576262"/>
          </a:xfrm>
        </p:spPr>
        <p:txBody>
          <a:bodyPr anchor="b">
            <a:noAutofit/>
          </a:bodyPr>
          <a:lstStyle>
            <a:lvl1pPr marL="0" indent="0">
              <a:buNone/>
              <a:defRPr sz="2399" b="0">
                <a:solidFill>
                  <a:schemeClr val="bg2">
                    <a:lumMod val="40000"/>
                    <a:lumOff val="60000"/>
                  </a:schemeClr>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smtClean="0"/>
              <a:t>Edit Master text styles</a:t>
            </a:r>
          </a:p>
        </p:txBody>
      </p:sp>
      <p:sp>
        <p:nvSpPr>
          <p:cNvPr id="31" name="Picture Placeholder 2"/>
          <p:cNvSpPr>
            <a:spLocks noGrp="1" noChangeAspect="1"/>
          </p:cNvSpPr>
          <p:nvPr>
            <p:ph type="pic" idx="22"/>
          </p:nvPr>
        </p:nvSpPr>
        <p:spPr>
          <a:xfrm>
            <a:off x="7122844" y="2209800"/>
            <a:ext cx="2931349"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063" indent="0">
              <a:buNone/>
              <a:defRPr sz="1600"/>
            </a:lvl2pPr>
            <a:lvl3pPr marL="914126" indent="0">
              <a:buNone/>
              <a:defRPr sz="1600"/>
            </a:lvl3pPr>
            <a:lvl4pPr marL="1371189" indent="0">
              <a:buNone/>
              <a:defRPr sz="1600"/>
            </a:lvl4pPr>
            <a:lvl5pPr marL="1828251" indent="0">
              <a:buNone/>
              <a:defRPr sz="1600"/>
            </a:lvl5pPr>
            <a:lvl6pPr marL="2285314" indent="0">
              <a:buNone/>
              <a:defRPr sz="1600"/>
            </a:lvl6pPr>
            <a:lvl7pPr marL="2742377" indent="0">
              <a:buNone/>
              <a:defRPr sz="1600"/>
            </a:lvl7pPr>
            <a:lvl8pPr marL="3199440" indent="0">
              <a:buNone/>
              <a:defRPr sz="1600"/>
            </a:lvl8pPr>
            <a:lvl9pPr marL="3656503" indent="0">
              <a:buNone/>
              <a:defRPr sz="1600"/>
            </a:lvl9pPr>
          </a:lstStyle>
          <a:p>
            <a:r>
              <a:rPr lang="en-US" smtClean="0"/>
              <a:t>Click icon to add picture</a:t>
            </a:r>
            <a:endParaRPr lang="en-US" dirty="0"/>
          </a:p>
        </p:txBody>
      </p:sp>
      <p:sp>
        <p:nvSpPr>
          <p:cNvPr id="24" name="Text Placeholder 3"/>
          <p:cNvSpPr>
            <a:spLocks noGrp="1"/>
          </p:cNvSpPr>
          <p:nvPr>
            <p:ph type="body" sz="half" idx="20"/>
          </p:nvPr>
        </p:nvSpPr>
        <p:spPr>
          <a:xfrm>
            <a:off x="7122720" y="4827209"/>
            <a:ext cx="2935232" cy="659189"/>
          </a:xfrm>
        </p:spPr>
        <p:txBody>
          <a:bodyPr anchor="t">
            <a:normAutofit/>
          </a:bodyPr>
          <a:lstStyle>
            <a:lvl1pPr marL="0" indent="0">
              <a:buNone/>
              <a:defRPr sz="1400"/>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n-US" smtClean="0"/>
              <a:t>Edit Master text styles</a:t>
            </a:r>
          </a:p>
        </p:txBody>
      </p:sp>
      <p:cxnSp>
        <p:nvCxnSpPr>
          <p:cNvPr id="19" name="Straight Connector 18"/>
          <p:cNvCxnSpPr/>
          <p:nvPr/>
        </p:nvCxnSpPr>
        <p:spPr>
          <a:xfrm>
            <a:off x="372517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0414"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E9B4F275-67EE-40F0-9C4D-FA9C0329C231}" type="datetimeFigureOut">
              <a:rPr lang="en-US" smtClean="0"/>
              <a:t>3/16/2021</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69CE91-D5CB-444F-A2C8-1B002A109BBC}" type="slidenum">
              <a:rPr lang="en-US" smtClean="0"/>
              <a:t>‹#›</a:t>
            </a:fld>
            <a:endParaRPr lang="en-US"/>
          </a:p>
        </p:txBody>
      </p:sp>
    </p:spTree>
    <p:extLst>
      <p:ext uri="{BB962C8B-B14F-4D97-AF65-F5344CB8AC3E}">
        <p14:creationId xmlns:p14="http://schemas.microsoft.com/office/powerpoint/2010/main" val="261233946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9B4F275-67EE-40F0-9C4D-FA9C0329C231}" type="datetimeFigureOut">
              <a:rPr lang="en-US" smtClean="0"/>
              <a:t>3/16/2021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69CE91-D5CB-444F-A2C8-1B002A109BBC}" type="slidenum">
              <a:rPr lang="en-US" smtClean="0"/>
              <a:t>‹#›</a:t>
            </a:fld>
            <a:endParaRPr lang="en-US"/>
          </a:p>
        </p:txBody>
      </p:sp>
    </p:spTree>
    <p:extLst>
      <p:ext uri="{BB962C8B-B14F-4D97-AF65-F5344CB8AC3E}">
        <p14:creationId xmlns:p14="http://schemas.microsoft.com/office/powerpoint/2010/main" val="184513051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2050" y="430214"/>
            <a:ext cx="1752145" cy="5826125"/>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52294" y="887414"/>
            <a:ext cx="7421216" cy="5368924"/>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9B4F275-67EE-40F0-9C4D-FA9C0329C231}" type="datetimeFigureOut">
              <a:rPr lang="en-US" smtClean="0"/>
              <a:t>3/16/2021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69CE91-D5CB-444F-A2C8-1B002A109BBC}" type="slidenum">
              <a:rPr lang="en-US" smtClean="0"/>
              <a:t>‹#›</a:t>
            </a:fld>
            <a:endParaRPr lang="en-US"/>
          </a:p>
        </p:txBody>
      </p:sp>
    </p:spTree>
    <p:extLst>
      <p:ext uri="{BB962C8B-B14F-4D97-AF65-F5344CB8AC3E}">
        <p14:creationId xmlns:p14="http://schemas.microsoft.com/office/powerpoint/2010/main" val="283974856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ext Image Layout 1">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890ED7CE-A9D2-4D19-B978-56BFB74E657C}"/>
              </a:ext>
            </a:extLst>
          </p:cNvPr>
          <p:cNvSpPr>
            <a:spLocks noGrp="1"/>
          </p:cNvSpPr>
          <p:nvPr>
            <p:ph type="pic" sz="quarter" idx="14" hasCustomPrompt="1"/>
          </p:nvPr>
        </p:nvSpPr>
        <p:spPr>
          <a:xfrm>
            <a:off x="6094412" y="-1"/>
            <a:ext cx="6094413" cy="6371351"/>
          </a:xfrm>
          <a:solidFill>
            <a:schemeClr val="bg1">
              <a:lumMod val="95000"/>
            </a:schemeClr>
          </a:solidFill>
        </p:spPr>
        <p:txBody>
          <a:bodyPr tIns="1584000" anchor="t"/>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&amp; Drop your photo</a:t>
            </a:r>
          </a:p>
        </p:txBody>
      </p:sp>
      <p:sp>
        <p:nvSpPr>
          <p:cNvPr id="2" name="Title 1">
            <a:extLst>
              <a:ext uri="{FF2B5EF4-FFF2-40B4-BE49-F238E27FC236}">
                <a16:creationId xmlns:a16="http://schemas.microsoft.com/office/drawing/2014/main" id="{40EE479C-D1F6-4BAC-80D2-90EF74E3261A}"/>
              </a:ext>
            </a:extLst>
          </p:cNvPr>
          <p:cNvSpPr>
            <a:spLocks noGrp="1"/>
          </p:cNvSpPr>
          <p:nvPr>
            <p:ph type="title" hasCustomPrompt="1"/>
          </p:nvPr>
        </p:nvSpPr>
        <p:spPr>
          <a:xfrm>
            <a:off x="7109948" y="3802899"/>
            <a:ext cx="4646990" cy="985000"/>
          </a:xfrm>
          <a:solidFill>
            <a:schemeClr val="bg1"/>
          </a:solidFill>
        </p:spPr>
        <p:txBody>
          <a:bodyPr lIns="180000" tIns="180000" rIns="180000" bIns="180000"/>
          <a:lstStyle>
            <a:lvl1pPr algn="r">
              <a:defRPr sz="5998" b="1" spc="-300">
                <a:solidFill>
                  <a:schemeClr val="tx1">
                    <a:lumMod val="75000"/>
                    <a:lumOff val="25000"/>
                  </a:schemeClr>
                </a:solidFill>
              </a:defRPr>
            </a:lvl1pPr>
          </a:lstStyle>
          <a:p>
            <a:r>
              <a:rPr lang="en-US" noProof="0"/>
              <a:t>Edit page title</a:t>
            </a:r>
          </a:p>
        </p:txBody>
      </p:sp>
      <p:sp>
        <p:nvSpPr>
          <p:cNvPr id="10" name="Subtitle 2">
            <a:extLst>
              <a:ext uri="{FF2B5EF4-FFF2-40B4-BE49-F238E27FC236}">
                <a16:creationId xmlns:a16="http://schemas.microsoft.com/office/drawing/2014/main" id="{3FAEED1D-0E66-4F74-9455-675F5CB7EAD4}"/>
              </a:ext>
            </a:extLst>
          </p:cNvPr>
          <p:cNvSpPr>
            <a:spLocks noGrp="1"/>
          </p:cNvSpPr>
          <p:nvPr>
            <p:ph type="body" sz="quarter" idx="32" hasCustomPrompt="1"/>
          </p:nvPr>
        </p:nvSpPr>
        <p:spPr>
          <a:xfrm>
            <a:off x="7109948" y="4787900"/>
            <a:ext cx="4646990" cy="1162800"/>
          </a:xfrm>
          <a:solidFill>
            <a:schemeClr val="tx1">
              <a:alpha val="80000"/>
            </a:schemeClr>
          </a:solidFill>
        </p:spPr>
        <p:txBody>
          <a:bodyPr lIns="180000" tIns="180000" rIns="180000" bIns="180000"/>
          <a:lstStyle>
            <a:lvl1pPr marL="0" indent="0" algn="r">
              <a:buNone/>
              <a:defRPr>
                <a:solidFill>
                  <a:schemeClr val="bg1"/>
                </a:solidFill>
              </a:defRPr>
            </a:lvl1pPr>
            <a:lvl2pPr marL="266620" indent="0">
              <a:buNone/>
              <a:defRPr/>
            </a:lvl2pPr>
            <a:lvl3pPr marL="542762" indent="0">
              <a:buNone/>
              <a:defRPr/>
            </a:lvl3pPr>
            <a:lvl4pPr marL="809382" indent="0">
              <a:buNone/>
              <a:defRPr/>
            </a:lvl4pPr>
            <a:lvl5pPr marL="1076002" indent="0">
              <a:buNone/>
              <a:defRPr/>
            </a:lvl5pPr>
          </a:lstStyle>
          <a:p>
            <a:pPr lvl="0"/>
            <a:r>
              <a:rPr lang="en-US" noProof="0"/>
              <a:t>Subtitle</a:t>
            </a:r>
          </a:p>
        </p:txBody>
      </p:sp>
      <p:sp>
        <p:nvSpPr>
          <p:cNvPr id="3" name="Content Placeholder 2">
            <a:extLst>
              <a:ext uri="{FF2B5EF4-FFF2-40B4-BE49-F238E27FC236}">
                <a16:creationId xmlns:a16="http://schemas.microsoft.com/office/drawing/2014/main" id="{A22238F2-C6EC-476F-8371-119AECBA5622}"/>
              </a:ext>
            </a:extLst>
          </p:cNvPr>
          <p:cNvSpPr>
            <a:spLocks noGrp="1"/>
          </p:cNvSpPr>
          <p:nvPr>
            <p:ph sz="half" idx="1"/>
          </p:nvPr>
        </p:nvSpPr>
        <p:spPr>
          <a:xfrm>
            <a:off x="431888" y="2668686"/>
            <a:ext cx="5470575" cy="2999426"/>
          </a:xfrm>
        </p:spPr>
        <p:txBody>
          <a:bodyPr anchor="b"/>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0505ED12-A431-4761-87A4-F05164BE0221}"/>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
        <p:nvSpPr>
          <p:cNvPr id="8" name="Rectangle 7">
            <a:extLst>
              <a:ext uri="{FF2B5EF4-FFF2-40B4-BE49-F238E27FC236}">
                <a16:creationId xmlns:a16="http://schemas.microsoft.com/office/drawing/2014/main" id="{1508F53F-6AA2-4060-904A-BC90211DC043}"/>
              </a:ext>
            </a:extLst>
          </p:cNvPr>
          <p:cNvSpPr/>
          <p:nvPr userDrawn="1"/>
        </p:nvSpPr>
        <p:spPr>
          <a:xfrm>
            <a:off x="9346153" y="3700775"/>
            <a:ext cx="2410784" cy="11482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1799" noProof="0" dirty="0"/>
          </a:p>
        </p:txBody>
      </p:sp>
    </p:spTree>
    <p:extLst>
      <p:ext uri="{BB962C8B-B14F-4D97-AF65-F5344CB8AC3E}">
        <p14:creationId xmlns:p14="http://schemas.microsoft.com/office/powerpoint/2010/main" val="102969898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hank You">
    <p:bg>
      <p:bgPr>
        <a:solidFill>
          <a:schemeClr val="bg1">
            <a:lumMod val="95000"/>
          </a:schemeClr>
        </a:solidFill>
        <a:effectLst/>
      </p:bgPr>
    </p:bg>
    <p:spTree>
      <p:nvGrpSpPr>
        <p:cNvPr id="1" name=""/>
        <p:cNvGrpSpPr/>
        <p:nvPr/>
      </p:nvGrpSpPr>
      <p:grpSpPr>
        <a:xfrm>
          <a:off x="0" y="0"/>
          <a:ext cx="0" cy="0"/>
          <a:chOff x="0" y="0"/>
          <a:chExt cx="0" cy="0"/>
        </a:xfrm>
      </p:grpSpPr>
      <p:sp>
        <p:nvSpPr>
          <p:cNvPr id="41" name="Picture Placeholder 40">
            <a:extLst>
              <a:ext uri="{FF2B5EF4-FFF2-40B4-BE49-F238E27FC236}">
                <a16:creationId xmlns:a16="http://schemas.microsoft.com/office/drawing/2014/main" id="{EB7F0EE8-BE52-4A79-8FC8-4A2487FA01FC}"/>
              </a:ext>
            </a:extLst>
          </p:cNvPr>
          <p:cNvSpPr>
            <a:spLocks noGrp="1"/>
          </p:cNvSpPr>
          <p:nvPr>
            <p:ph type="pic" sz="quarter" idx="10" hasCustomPrompt="1"/>
          </p:nvPr>
        </p:nvSpPr>
        <p:spPr>
          <a:xfrm>
            <a:off x="0" y="1"/>
            <a:ext cx="9777555" cy="6804025"/>
          </a:xfrm>
          <a:solidFill>
            <a:schemeClr val="bg1">
              <a:lumMod val="85000"/>
            </a:schemeClr>
          </a:solidFill>
        </p:spPr>
        <p:txBody>
          <a:bodyPr tIns="0" anchor="ctr"/>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and Drop your Photo Here</a:t>
            </a:r>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8455997" y="2798354"/>
            <a:ext cx="3732828" cy="1013684"/>
          </a:xfrm>
          <a:solidFill>
            <a:schemeClr val="bg1"/>
          </a:solidFill>
        </p:spPr>
        <p:txBody>
          <a:bodyPr vert="horz" lIns="180000" tIns="180000" rIns="252000" bIns="180000" rtlCol="0" anchor="t">
            <a:noAutofit/>
          </a:bodyPr>
          <a:lstStyle>
            <a:lvl1pPr algn="r">
              <a:defRPr lang="en-ZA" sz="5998" b="1" spc="-300" dirty="0"/>
            </a:lvl1pPr>
          </a:lstStyle>
          <a:p>
            <a:pPr lvl="0" algn="r"/>
            <a:r>
              <a:rPr lang="en-US" noProof="0"/>
              <a:t>Thank You</a:t>
            </a:r>
          </a:p>
        </p:txBody>
      </p:sp>
      <p:sp>
        <p:nvSpPr>
          <p:cNvPr id="9" name="Text Placeholder 5">
            <a:extLst>
              <a:ext uri="{FF2B5EF4-FFF2-40B4-BE49-F238E27FC236}">
                <a16:creationId xmlns:a16="http://schemas.microsoft.com/office/drawing/2014/main" id="{52FA7FC9-E40E-4144-84E4-34E3722E9A6D}"/>
              </a:ext>
            </a:extLst>
          </p:cNvPr>
          <p:cNvSpPr>
            <a:spLocks noGrp="1"/>
          </p:cNvSpPr>
          <p:nvPr>
            <p:ph type="body" sz="quarter" idx="15" hasCustomPrompt="1"/>
          </p:nvPr>
        </p:nvSpPr>
        <p:spPr>
          <a:xfrm>
            <a:off x="8455997" y="3957705"/>
            <a:ext cx="2909584" cy="316800"/>
          </a:xfrm>
          <a:solidFill>
            <a:schemeClr val="tx1">
              <a:lumMod val="75000"/>
              <a:lumOff val="25000"/>
            </a:schemeClr>
          </a:solidFill>
        </p:spPr>
        <p:txBody>
          <a:bodyPr rIns="72000" anchor="ctr"/>
          <a:lstStyle>
            <a:lvl1pPr marL="0" indent="0" algn="r">
              <a:buNone/>
              <a:defRPr>
                <a:solidFill>
                  <a:schemeClr val="bg1"/>
                </a:solidFill>
              </a:defRPr>
            </a:lvl1pPr>
            <a:lvl2pPr marL="266620" indent="0">
              <a:buNone/>
              <a:defRPr/>
            </a:lvl2pPr>
            <a:lvl3pPr marL="542762" indent="0">
              <a:buNone/>
              <a:defRPr/>
            </a:lvl3pPr>
            <a:lvl4pPr marL="809382" indent="0">
              <a:buNone/>
              <a:defRPr/>
            </a:lvl4pPr>
            <a:lvl5pPr marL="1076002" indent="0">
              <a:buNone/>
              <a:defRPr/>
            </a:lvl5pPr>
          </a:lstStyle>
          <a:p>
            <a:pPr lvl="0"/>
            <a:r>
              <a:rPr lang="en-US" noProof="0"/>
              <a:t>Full Name</a:t>
            </a:r>
          </a:p>
        </p:txBody>
      </p:sp>
      <p:sp>
        <p:nvSpPr>
          <p:cNvPr id="10" name="Text Placeholder 6">
            <a:extLst>
              <a:ext uri="{FF2B5EF4-FFF2-40B4-BE49-F238E27FC236}">
                <a16:creationId xmlns:a16="http://schemas.microsoft.com/office/drawing/2014/main" id="{97289182-4FE6-4A18-9775-4588D5801CF6}"/>
              </a:ext>
            </a:extLst>
          </p:cNvPr>
          <p:cNvSpPr>
            <a:spLocks noGrp="1"/>
          </p:cNvSpPr>
          <p:nvPr>
            <p:ph type="body" sz="quarter" idx="16" hasCustomPrompt="1"/>
          </p:nvPr>
        </p:nvSpPr>
        <p:spPr>
          <a:xfrm>
            <a:off x="8455997" y="4306722"/>
            <a:ext cx="2909584" cy="316800"/>
          </a:xfrm>
          <a:solidFill>
            <a:schemeClr val="tx1">
              <a:lumMod val="75000"/>
              <a:lumOff val="25000"/>
            </a:schemeClr>
          </a:solidFill>
        </p:spPr>
        <p:txBody>
          <a:bodyPr rIns="72000" anchor="ctr"/>
          <a:lstStyle>
            <a:lvl1pPr marL="0" indent="0" algn="r">
              <a:buNone/>
              <a:defRPr>
                <a:solidFill>
                  <a:schemeClr val="bg1"/>
                </a:solidFill>
              </a:defRPr>
            </a:lvl1pPr>
            <a:lvl2pPr marL="266620" indent="0">
              <a:buNone/>
              <a:defRPr/>
            </a:lvl2pPr>
            <a:lvl3pPr marL="542762" indent="0">
              <a:buNone/>
              <a:defRPr/>
            </a:lvl3pPr>
            <a:lvl4pPr marL="809382" indent="0">
              <a:buNone/>
              <a:defRPr/>
            </a:lvl4pPr>
            <a:lvl5pPr marL="1076002" indent="0">
              <a:buNone/>
              <a:defRPr/>
            </a:lvl5pPr>
          </a:lstStyle>
          <a:p>
            <a:pPr lvl="0"/>
            <a:r>
              <a:rPr lang="en-US" noProof="0"/>
              <a:t>Phone Number</a:t>
            </a:r>
          </a:p>
        </p:txBody>
      </p:sp>
      <p:sp>
        <p:nvSpPr>
          <p:cNvPr id="11" name="Text Placeholder 7">
            <a:extLst>
              <a:ext uri="{FF2B5EF4-FFF2-40B4-BE49-F238E27FC236}">
                <a16:creationId xmlns:a16="http://schemas.microsoft.com/office/drawing/2014/main" id="{BD4E94C7-6CAF-4FEE-9E02-D3D3A2AC5EAF}"/>
              </a:ext>
            </a:extLst>
          </p:cNvPr>
          <p:cNvSpPr>
            <a:spLocks noGrp="1"/>
          </p:cNvSpPr>
          <p:nvPr>
            <p:ph type="body" sz="quarter" idx="17" hasCustomPrompt="1"/>
          </p:nvPr>
        </p:nvSpPr>
        <p:spPr>
          <a:xfrm>
            <a:off x="8455997" y="4655739"/>
            <a:ext cx="2909584" cy="316800"/>
          </a:xfrm>
          <a:solidFill>
            <a:schemeClr val="tx1">
              <a:lumMod val="75000"/>
              <a:lumOff val="25000"/>
            </a:schemeClr>
          </a:solidFill>
        </p:spPr>
        <p:txBody>
          <a:bodyPr rIns="72000" anchor="ctr"/>
          <a:lstStyle>
            <a:lvl1pPr marL="0" indent="0" algn="r">
              <a:buNone/>
              <a:defRPr>
                <a:solidFill>
                  <a:schemeClr val="bg1"/>
                </a:solidFill>
              </a:defRPr>
            </a:lvl1pPr>
            <a:lvl2pPr marL="266620" indent="0">
              <a:buNone/>
              <a:defRPr/>
            </a:lvl2pPr>
            <a:lvl3pPr marL="542762" indent="0">
              <a:buNone/>
              <a:defRPr/>
            </a:lvl3pPr>
            <a:lvl4pPr marL="809382" indent="0">
              <a:buNone/>
              <a:defRPr/>
            </a:lvl4pPr>
            <a:lvl5pPr marL="1076002" indent="0">
              <a:buNone/>
              <a:defRPr/>
            </a:lvl5pPr>
          </a:lstStyle>
          <a:p>
            <a:pPr lvl="0"/>
            <a:r>
              <a:rPr lang="en-US" noProof="0"/>
              <a:t>Email or Social Media Handle</a:t>
            </a:r>
          </a:p>
        </p:txBody>
      </p:sp>
      <p:sp>
        <p:nvSpPr>
          <p:cNvPr id="12" name="Text Placeholder 8">
            <a:extLst>
              <a:ext uri="{FF2B5EF4-FFF2-40B4-BE49-F238E27FC236}">
                <a16:creationId xmlns:a16="http://schemas.microsoft.com/office/drawing/2014/main" id="{0DE421A3-3C59-48FC-BC3B-007ADFBEB4FE}"/>
              </a:ext>
            </a:extLst>
          </p:cNvPr>
          <p:cNvSpPr>
            <a:spLocks noGrp="1"/>
          </p:cNvSpPr>
          <p:nvPr>
            <p:ph type="body" sz="quarter" idx="18" hasCustomPrompt="1"/>
          </p:nvPr>
        </p:nvSpPr>
        <p:spPr>
          <a:xfrm>
            <a:off x="8455997" y="5004756"/>
            <a:ext cx="2909584" cy="316800"/>
          </a:xfrm>
          <a:solidFill>
            <a:schemeClr val="tx1">
              <a:lumMod val="75000"/>
              <a:lumOff val="25000"/>
            </a:schemeClr>
          </a:solidFill>
        </p:spPr>
        <p:txBody>
          <a:bodyPr rIns="72000" anchor="ctr"/>
          <a:lstStyle>
            <a:lvl1pPr marL="0" indent="0" algn="r">
              <a:buNone/>
              <a:defRPr>
                <a:solidFill>
                  <a:schemeClr val="bg1"/>
                </a:solidFill>
              </a:defRPr>
            </a:lvl1pPr>
            <a:lvl2pPr marL="266620" indent="0">
              <a:buNone/>
              <a:defRPr/>
            </a:lvl2pPr>
            <a:lvl3pPr marL="542762" indent="0">
              <a:buNone/>
              <a:defRPr/>
            </a:lvl3pPr>
            <a:lvl4pPr marL="809382" indent="0">
              <a:buNone/>
              <a:defRPr/>
            </a:lvl4pPr>
            <a:lvl5pPr marL="1076002" indent="0">
              <a:buNone/>
              <a:defRPr/>
            </a:lvl5pPr>
          </a:lstStyle>
          <a:p>
            <a:pPr lvl="0"/>
            <a:r>
              <a:rPr lang="en-US" noProof="0"/>
              <a:t>Company Website</a:t>
            </a:r>
          </a:p>
        </p:txBody>
      </p:sp>
      <p:sp>
        <p:nvSpPr>
          <p:cNvPr id="15" name="Rectangle 14">
            <a:extLst>
              <a:ext uri="{FF2B5EF4-FFF2-40B4-BE49-F238E27FC236}">
                <a16:creationId xmlns:a16="http://schemas.microsoft.com/office/drawing/2014/main" id="{9504A767-1C0B-484E-BF7D-CD42D30A52EE}"/>
              </a:ext>
            </a:extLst>
          </p:cNvPr>
          <p:cNvSpPr/>
          <p:nvPr userDrawn="1"/>
        </p:nvSpPr>
        <p:spPr>
          <a:xfrm>
            <a:off x="11756937" y="6803351"/>
            <a:ext cx="431888" cy="546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noProof="0" dirty="0"/>
          </a:p>
        </p:txBody>
      </p:sp>
      <p:sp>
        <p:nvSpPr>
          <p:cNvPr id="14" name="Rectangle 13">
            <a:extLst>
              <a:ext uri="{FF2B5EF4-FFF2-40B4-BE49-F238E27FC236}">
                <a16:creationId xmlns:a16="http://schemas.microsoft.com/office/drawing/2014/main" id="{7A13D8A8-6C3D-4527-959D-41C3213F7F02}"/>
              </a:ext>
            </a:extLst>
          </p:cNvPr>
          <p:cNvSpPr/>
          <p:nvPr userDrawn="1"/>
        </p:nvSpPr>
        <p:spPr>
          <a:xfrm>
            <a:off x="0" y="6803351"/>
            <a:ext cx="9777557" cy="546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noProof="0" dirty="0"/>
          </a:p>
        </p:txBody>
      </p:sp>
      <p:sp>
        <p:nvSpPr>
          <p:cNvPr id="13" name="Rectangle 12">
            <a:extLst>
              <a:ext uri="{FF2B5EF4-FFF2-40B4-BE49-F238E27FC236}">
                <a16:creationId xmlns:a16="http://schemas.microsoft.com/office/drawing/2014/main" id="{EC0FBB1B-4F0E-4365-BF27-3150FC6C3B90}"/>
              </a:ext>
            </a:extLst>
          </p:cNvPr>
          <p:cNvSpPr/>
          <p:nvPr userDrawn="1"/>
        </p:nvSpPr>
        <p:spPr>
          <a:xfrm>
            <a:off x="9777557" y="6803351"/>
            <a:ext cx="1979381" cy="5465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noProof="0" dirty="0"/>
          </a:p>
        </p:txBody>
      </p:sp>
      <p:sp>
        <p:nvSpPr>
          <p:cNvPr id="8" name="Rectangle 7">
            <a:extLst>
              <a:ext uri="{FF2B5EF4-FFF2-40B4-BE49-F238E27FC236}">
                <a16:creationId xmlns:a16="http://schemas.microsoft.com/office/drawing/2014/main" id="{51DD44D8-4A8F-4693-B90A-166855B29D25}"/>
              </a:ext>
            </a:extLst>
          </p:cNvPr>
          <p:cNvSpPr/>
          <p:nvPr userDrawn="1"/>
        </p:nvSpPr>
        <p:spPr>
          <a:xfrm>
            <a:off x="8455997" y="2685912"/>
            <a:ext cx="3732828" cy="1148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noProof="0" dirty="0"/>
          </a:p>
        </p:txBody>
      </p:sp>
      <p:sp>
        <p:nvSpPr>
          <p:cNvPr id="5" name="Slide Number Placeholder 4">
            <a:extLst>
              <a:ext uri="{FF2B5EF4-FFF2-40B4-BE49-F238E27FC236}">
                <a16:creationId xmlns:a16="http://schemas.microsoft.com/office/drawing/2014/main" id="{222FB6A7-1E80-487C-93E6-DCAA8751EF21}"/>
              </a:ext>
            </a:extLst>
          </p:cNvPr>
          <p:cNvSpPr>
            <a:spLocks noGrp="1"/>
          </p:cNvSpPr>
          <p:nvPr>
            <p:ph type="sldNum" sz="quarter" idx="20"/>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16297824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3"/>
          <p:cNvSpPr>
            <a:spLocks noGrp="1"/>
          </p:cNvSpPr>
          <p:nvPr>
            <p:ph type="dt" sz="half" idx="10"/>
          </p:nvPr>
        </p:nvSpPr>
        <p:spPr/>
        <p:txBody>
          <a:bodyPr/>
          <a:lstStyle/>
          <a:p>
            <a:fld id="{E9B4F275-67EE-40F0-9C4D-FA9C0329C231}" type="datetimeFigureOut">
              <a:rPr lang="en-US" smtClean="0"/>
              <a:t>3/16/2021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69CE91-D5CB-444F-A2C8-1B002A109BBC}" type="slidenum">
              <a:rPr lang="en-US" smtClean="0"/>
              <a:t>‹#›</a:t>
            </a:fld>
            <a:endParaRPr lang="en-US"/>
          </a:p>
        </p:txBody>
      </p:sp>
    </p:spTree>
    <p:extLst>
      <p:ext uri="{BB962C8B-B14F-4D97-AF65-F5344CB8AC3E}">
        <p14:creationId xmlns:p14="http://schemas.microsoft.com/office/powerpoint/2010/main" val="37266217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656" y="2861734"/>
            <a:ext cx="8823359" cy="1915647"/>
          </a:xfrm>
        </p:spPr>
        <p:txBody>
          <a:bodyPr anchor="b"/>
          <a:lstStyle>
            <a:lvl1pPr algn="l">
              <a:defRPr sz="3999"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654" y="4777381"/>
            <a:ext cx="8823360" cy="860400"/>
          </a:xfrm>
        </p:spPr>
        <p:txBody>
          <a:bodyPr anchor="t"/>
          <a:lstStyle>
            <a:lvl1pPr marL="0" indent="0" algn="l">
              <a:buNone/>
              <a:defRPr sz="1999" cap="all">
                <a:solidFill>
                  <a:schemeClr val="bg2">
                    <a:lumMod val="40000"/>
                    <a:lumOff val="60000"/>
                  </a:schemeClr>
                </a:solidFill>
              </a:defRPr>
            </a:lvl1pPr>
            <a:lvl2pPr marL="457063" indent="0">
              <a:buNone/>
              <a:defRPr sz="1799">
                <a:solidFill>
                  <a:schemeClr val="tx1">
                    <a:tint val="75000"/>
                  </a:schemeClr>
                </a:solidFill>
              </a:defRPr>
            </a:lvl2pPr>
            <a:lvl3pPr marL="914126" indent="0">
              <a:buNone/>
              <a:defRPr sz="1600">
                <a:solidFill>
                  <a:schemeClr val="tx1">
                    <a:tint val="75000"/>
                  </a:schemeClr>
                </a:solidFill>
              </a:defRPr>
            </a:lvl3pPr>
            <a:lvl4pPr marL="1371189" indent="0">
              <a:buNone/>
              <a:defRPr sz="1400">
                <a:solidFill>
                  <a:schemeClr val="tx1">
                    <a:tint val="75000"/>
                  </a:schemeClr>
                </a:solidFill>
              </a:defRPr>
            </a:lvl4pPr>
            <a:lvl5pPr marL="1828251" indent="0">
              <a:buNone/>
              <a:defRPr sz="1400">
                <a:solidFill>
                  <a:schemeClr val="tx1">
                    <a:tint val="75000"/>
                  </a:schemeClr>
                </a:solidFill>
              </a:defRPr>
            </a:lvl5pPr>
            <a:lvl6pPr marL="2285314" indent="0">
              <a:buNone/>
              <a:defRPr sz="1400">
                <a:solidFill>
                  <a:schemeClr val="tx1">
                    <a:tint val="75000"/>
                  </a:schemeClr>
                </a:solidFill>
              </a:defRPr>
            </a:lvl6pPr>
            <a:lvl7pPr marL="2742377" indent="0">
              <a:buNone/>
              <a:defRPr sz="1400">
                <a:solidFill>
                  <a:schemeClr val="tx1">
                    <a:tint val="75000"/>
                  </a:schemeClr>
                </a:solidFill>
              </a:defRPr>
            </a:lvl7pPr>
            <a:lvl8pPr marL="3199440" indent="0">
              <a:buNone/>
              <a:defRPr sz="1400">
                <a:solidFill>
                  <a:schemeClr val="tx1">
                    <a:tint val="75000"/>
                  </a:schemeClr>
                </a:solidFill>
              </a:defRPr>
            </a:lvl8pPr>
            <a:lvl9pPr marL="3656503"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E9B4F275-67EE-40F0-9C4D-FA9C0329C231}" type="datetimeFigureOut">
              <a:rPr lang="en-US" smtClean="0"/>
              <a:t>3/16/2021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69CE91-D5CB-444F-A2C8-1B002A109BBC}" type="slidenum">
              <a:rPr lang="en-US" smtClean="0"/>
              <a:t>‹#›</a:t>
            </a:fld>
            <a:endParaRPr lang="en-US"/>
          </a:p>
        </p:txBody>
      </p:sp>
    </p:spTree>
    <p:extLst>
      <p:ext uri="{BB962C8B-B14F-4D97-AF65-F5344CB8AC3E}">
        <p14:creationId xmlns:p14="http://schemas.microsoft.com/office/powerpoint/2010/main" val="26742293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03025" y="2060576"/>
            <a:ext cx="4395194" cy="4195763"/>
          </a:xfrm>
        </p:spPr>
        <p:txBody>
          <a:bodyPr>
            <a:normAutofit/>
          </a:bodyPr>
          <a:lstStyle>
            <a:lvl1pPr>
              <a:defRPr sz="1799"/>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653021" y="2056093"/>
            <a:ext cx="4395196" cy="4200245"/>
          </a:xfrm>
        </p:spPr>
        <p:txBody>
          <a:bodyPr>
            <a:normAutofit/>
          </a:bodyPr>
          <a:lstStyle>
            <a:lvl1pPr>
              <a:defRPr sz="1799"/>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E9B4F275-67EE-40F0-9C4D-FA9C0329C231}" type="datetimeFigureOut">
              <a:rPr lang="en-US" smtClean="0"/>
              <a:t>3/16/2021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B69CE91-D5CB-444F-A2C8-1B002A109BBC}" type="slidenum">
              <a:rPr lang="en-US" smtClean="0"/>
              <a:t>‹#›</a:t>
            </a:fld>
            <a:endParaRPr lang="en-US"/>
          </a:p>
        </p:txBody>
      </p:sp>
    </p:spTree>
    <p:extLst>
      <p:ext uri="{BB962C8B-B14F-4D97-AF65-F5344CB8AC3E}">
        <p14:creationId xmlns:p14="http://schemas.microsoft.com/office/powerpoint/2010/main" val="34424677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103026" y="1905000"/>
            <a:ext cx="4395193" cy="576262"/>
          </a:xfrm>
        </p:spPr>
        <p:txBody>
          <a:bodyPr anchor="b">
            <a:noAutofit/>
          </a:bodyPr>
          <a:lstStyle>
            <a:lvl1pPr marL="0" indent="0">
              <a:buNone/>
              <a:defRPr sz="2399" b="0">
                <a:solidFill>
                  <a:schemeClr val="bg2">
                    <a:lumMod val="40000"/>
                    <a:lumOff val="60000"/>
                  </a:schemeClr>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smtClean="0"/>
              <a:t>Edit Master text styles</a:t>
            </a:r>
          </a:p>
        </p:txBody>
      </p:sp>
      <p:sp>
        <p:nvSpPr>
          <p:cNvPr id="4" name="Content Placeholder 3"/>
          <p:cNvSpPr>
            <a:spLocks noGrp="1"/>
          </p:cNvSpPr>
          <p:nvPr>
            <p:ph sz="half" idx="2"/>
          </p:nvPr>
        </p:nvSpPr>
        <p:spPr>
          <a:xfrm>
            <a:off x="1103025" y="2514600"/>
            <a:ext cx="4395194" cy="3741738"/>
          </a:xfrm>
        </p:spPr>
        <p:txBody>
          <a:bodyPr>
            <a:normAutofit/>
          </a:bodyPr>
          <a:lstStyle>
            <a:lvl1pPr>
              <a:defRPr sz="1799"/>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653023" y="1905000"/>
            <a:ext cx="4395194" cy="576262"/>
          </a:xfrm>
        </p:spPr>
        <p:txBody>
          <a:bodyPr anchor="b">
            <a:noAutofit/>
          </a:bodyPr>
          <a:lstStyle>
            <a:lvl1pPr marL="0" indent="0">
              <a:buNone/>
              <a:defRPr sz="2399" b="0">
                <a:solidFill>
                  <a:schemeClr val="bg2">
                    <a:lumMod val="40000"/>
                    <a:lumOff val="60000"/>
                  </a:schemeClr>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5653023" y="2514600"/>
            <a:ext cx="4395194" cy="3741738"/>
          </a:xfrm>
        </p:spPr>
        <p:txBody>
          <a:bodyPr>
            <a:normAutofit/>
          </a:bodyPr>
          <a:lstStyle>
            <a:lvl1pPr>
              <a:defRPr sz="1799"/>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E9B4F275-67EE-40F0-9C4D-FA9C0329C231}" type="datetimeFigureOut">
              <a:rPr lang="en-US" smtClean="0"/>
              <a:t>3/16/2021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B69CE91-D5CB-444F-A2C8-1B002A109BBC}" type="slidenum">
              <a:rPr lang="en-US" smtClean="0"/>
              <a:t>‹#›</a:t>
            </a:fld>
            <a:endParaRPr lang="en-US"/>
          </a:p>
        </p:txBody>
      </p:sp>
    </p:spTree>
    <p:extLst>
      <p:ext uri="{BB962C8B-B14F-4D97-AF65-F5344CB8AC3E}">
        <p14:creationId xmlns:p14="http://schemas.microsoft.com/office/powerpoint/2010/main" val="6447954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7" name="Date Placeholder 2"/>
          <p:cNvSpPr>
            <a:spLocks noGrp="1"/>
          </p:cNvSpPr>
          <p:nvPr>
            <p:ph type="dt" sz="half" idx="10"/>
          </p:nvPr>
        </p:nvSpPr>
        <p:spPr/>
        <p:txBody>
          <a:bodyPr/>
          <a:lstStyle/>
          <a:p>
            <a:fld id="{E9B4F275-67EE-40F0-9C4D-FA9C0329C231}" type="datetimeFigureOut">
              <a:rPr lang="en-US" smtClean="0"/>
              <a:t>3/16/2021</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EB69CE91-D5CB-444F-A2C8-1B002A109BBC}" type="slidenum">
              <a:rPr lang="en-US" smtClean="0"/>
              <a:t>‹#›</a:t>
            </a:fld>
            <a:endParaRPr lang="en-US"/>
          </a:p>
        </p:txBody>
      </p:sp>
    </p:spTree>
    <p:extLst>
      <p:ext uri="{BB962C8B-B14F-4D97-AF65-F5344CB8AC3E}">
        <p14:creationId xmlns:p14="http://schemas.microsoft.com/office/powerpoint/2010/main" val="26230517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E9B4F275-67EE-40F0-9C4D-FA9C0329C231}" type="datetimeFigureOut">
              <a:rPr lang="en-US" smtClean="0"/>
              <a:t>3/16/2021</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EB69CE91-D5CB-444F-A2C8-1B002A109BBC}" type="slidenum">
              <a:rPr lang="en-US" smtClean="0"/>
              <a:t>‹#›</a:t>
            </a:fld>
            <a:endParaRPr lang="en-US"/>
          </a:p>
        </p:txBody>
      </p:sp>
    </p:spTree>
    <p:extLst>
      <p:ext uri="{BB962C8B-B14F-4D97-AF65-F5344CB8AC3E}">
        <p14:creationId xmlns:p14="http://schemas.microsoft.com/office/powerpoint/2010/main" val="709731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652" y="1447800"/>
            <a:ext cx="3400178" cy="1447800"/>
          </a:xfrm>
        </p:spPr>
        <p:txBody>
          <a:bodyPr anchor="b"/>
          <a:lstStyle>
            <a:lvl1pPr algn="l">
              <a:defRPr sz="2399" b="0"/>
            </a:lvl1pPr>
          </a:lstStyle>
          <a:p>
            <a:r>
              <a:rPr lang="en-US" smtClean="0"/>
              <a:t>Click to edit Master title style</a:t>
            </a:r>
            <a:endParaRPr lang="en-US" dirty="0"/>
          </a:p>
        </p:txBody>
      </p:sp>
      <p:sp>
        <p:nvSpPr>
          <p:cNvPr id="3" name="Content Placeholder 2"/>
          <p:cNvSpPr>
            <a:spLocks noGrp="1"/>
          </p:cNvSpPr>
          <p:nvPr>
            <p:ph idx="1"/>
          </p:nvPr>
        </p:nvSpPr>
        <p:spPr>
          <a:xfrm>
            <a:off x="4783370" y="1447800"/>
            <a:ext cx="5194644" cy="4572000"/>
          </a:xfrm>
        </p:spPr>
        <p:txBody>
          <a:bodyPr anchor="ctr">
            <a:normAutofit/>
          </a:bodyPr>
          <a:lstStyle>
            <a:lvl1pPr>
              <a:defRPr sz="1999"/>
            </a:lvl1pPr>
            <a:lvl2pPr>
              <a:defRPr sz="1799"/>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54653" y="3129281"/>
            <a:ext cx="3400177" cy="2895599"/>
          </a:xfrm>
        </p:spPr>
        <p:txBody>
          <a:bodyPr/>
          <a:lstStyle>
            <a:lvl1pPr marL="0" indent="0">
              <a:buNone/>
              <a:defRPr sz="1400"/>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n-US" smtClean="0"/>
              <a:t>Edit Master text styles</a:t>
            </a:r>
          </a:p>
        </p:txBody>
      </p:sp>
      <p:sp>
        <p:nvSpPr>
          <p:cNvPr id="7" name="Date Placeholder 4"/>
          <p:cNvSpPr>
            <a:spLocks noGrp="1"/>
          </p:cNvSpPr>
          <p:nvPr>
            <p:ph type="dt" sz="half" idx="10"/>
          </p:nvPr>
        </p:nvSpPr>
        <p:spPr/>
        <p:txBody>
          <a:bodyPr/>
          <a:lstStyle/>
          <a:p>
            <a:fld id="{E9B4F275-67EE-40F0-9C4D-FA9C0329C231}" type="datetimeFigureOut">
              <a:rPr lang="en-US" smtClean="0"/>
              <a:t>3/16/2021</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EB69CE91-D5CB-444F-A2C8-1B002A109BBC}" type="slidenum">
              <a:rPr lang="en-US" smtClean="0"/>
              <a:t>‹#›</a:t>
            </a:fld>
            <a:endParaRPr lang="en-US"/>
          </a:p>
        </p:txBody>
      </p:sp>
    </p:spTree>
    <p:extLst>
      <p:ext uri="{BB962C8B-B14F-4D97-AF65-F5344CB8AC3E}">
        <p14:creationId xmlns:p14="http://schemas.microsoft.com/office/powerpoint/2010/main" val="16837026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606" y="1854192"/>
            <a:ext cx="5091580" cy="1574808"/>
          </a:xfrm>
        </p:spPr>
        <p:txBody>
          <a:bodyPr anchor="b">
            <a:normAutofit/>
          </a:bodyPr>
          <a:lstStyle>
            <a:lvl1pPr algn="l">
              <a:defRPr sz="3599"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947736" y="1143000"/>
            <a:ext cx="3199567"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063" indent="0">
              <a:buNone/>
              <a:defRPr sz="1600"/>
            </a:lvl2pPr>
            <a:lvl3pPr marL="914126" indent="0">
              <a:buNone/>
              <a:defRPr sz="1600"/>
            </a:lvl3pPr>
            <a:lvl4pPr marL="1371189" indent="0">
              <a:buNone/>
              <a:defRPr sz="1600"/>
            </a:lvl4pPr>
            <a:lvl5pPr marL="1828251" indent="0">
              <a:buNone/>
              <a:defRPr sz="1600"/>
            </a:lvl5pPr>
            <a:lvl6pPr marL="2285314" indent="0">
              <a:buNone/>
              <a:defRPr sz="1600"/>
            </a:lvl6pPr>
            <a:lvl7pPr marL="2742377" indent="0">
              <a:buNone/>
              <a:defRPr sz="1600"/>
            </a:lvl7pPr>
            <a:lvl8pPr marL="3199440" indent="0">
              <a:buNone/>
              <a:defRPr sz="1600"/>
            </a:lvl8pPr>
            <a:lvl9pPr marL="3656503"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654" y="3657600"/>
            <a:ext cx="5083655" cy="1371600"/>
          </a:xfrm>
        </p:spPr>
        <p:txBody>
          <a:bodyPr>
            <a:normAutofit/>
          </a:bodyPr>
          <a:lstStyle>
            <a:lvl1pPr marL="0" indent="0">
              <a:buNone/>
              <a:defRPr sz="1400"/>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E9B4F275-67EE-40F0-9C4D-FA9C0329C231}" type="datetimeFigureOut">
              <a:rPr lang="en-US" smtClean="0"/>
              <a:t>3/16/2021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B69CE91-D5CB-444F-A2C8-1B002A109BBC}" type="slidenum">
              <a:rPr lang="en-US" smtClean="0"/>
              <a:t>‹#›</a:t>
            </a:fld>
            <a:endParaRPr lang="en-US"/>
          </a:p>
        </p:txBody>
      </p:sp>
    </p:spTree>
    <p:extLst>
      <p:ext uri="{BB962C8B-B14F-4D97-AF65-F5344CB8AC3E}">
        <p14:creationId xmlns:p14="http://schemas.microsoft.com/office/powerpoint/2010/main" val="6428208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2.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5.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4.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1">
            <a:extLst>
              <a:ext uri="{28A0092B-C50C-407E-A947-70E740481C1C}">
                <a14:useLocalDpi xmlns:a14="http://schemas.microsoft.com/office/drawing/2010/main" val="0"/>
              </a:ext>
            </a:extLst>
          </a:blip>
          <a:srcRect l="3613"/>
          <a:stretch/>
        </p:blipFill>
        <p:spPr>
          <a:xfrm>
            <a:off x="0" y="2669686"/>
            <a:ext cx="4035961" cy="4188315"/>
          </a:xfrm>
          <a:prstGeom prst="rect">
            <a:avLst/>
          </a:prstGeom>
        </p:spPr>
      </p:pic>
      <p:pic>
        <p:nvPicPr>
          <p:cNvPr id="7" name="Picture 6"/>
          <p:cNvPicPr>
            <a:picLocks noChangeAspect="1"/>
          </p:cNvPicPr>
          <p:nvPr/>
        </p:nvPicPr>
        <p:blipFill rotWithShape="1">
          <a:blip r:embed="rId22">
            <a:extLst>
              <a:ext uri="{28A0092B-C50C-407E-A947-70E740481C1C}">
                <a14:useLocalDpi xmlns:a14="http://schemas.microsoft.com/office/drawing/2010/main" val="0"/>
              </a:ext>
            </a:extLst>
          </a:blip>
          <a:srcRect l="35640"/>
          <a:stretch/>
        </p:blipFill>
        <p:spPr>
          <a:xfrm>
            <a:off x="0" y="2892348"/>
            <a:ext cx="1522016" cy="2365453"/>
          </a:xfrm>
          <a:prstGeom prst="rect">
            <a:avLst/>
          </a:prstGeom>
        </p:spPr>
      </p:pic>
      <p:sp>
        <p:nvSpPr>
          <p:cNvPr id="16" name="Oval 15"/>
          <p:cNvSpPr/>
          <p:nvPr/>
        </p:nvSpPr>
        <p:spPr>
          <a:xfrm>
            <a:off x="8606770" y="1676400"/>
            <a:ext cx="2818666"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3">
            <a:extLst>
              <a:ext uri="{28A0092B-C50C-407E-A947-70E740481C1C}">
                <a14:useLocalDpi xmlns:a14="http://schemas.microsoft.com/office/drawing/2010/main" val="0"/>
              </a:ext>
            </a:extLst>
          </a:blip>
          <a:srcRect t="28813"/>
          <a:stretch/>
        </p:blipFill>
        <p:spPr>
          <a:xfrm>
            <a:off x="7997330" y="1"/>
            <a:ext cx="1602969" cy="1141407"/>
          </a:xfrm>
          <a:prstGeom prst="rect">
            <a:avLst/>
          </a:prstGeom>
        </p:spPr>
      </p:pic>
      <p:pic>
        <p:nvPicPr>
          <p:cNvPr id="10" name="Picture 9"/>
          <p:cNvPicPr>
            <a:picLocks noChangeAspect="1"/>
          </p:cNvPicPr>
          <p:nvPr/>
        </p:nvPicPr>
        <p:blipFill rotWithShape="1">
          <a:blip r:embed="rId24">
            <a:extLst>
              <a:ext uri="{28A0092B-C50C-407E-A947-70E740481C1C}">
                <a14:useLocalDpi xmlns:a14="http://schemas.microsoft.com/office/drawing/2010/main" val="0"/>
              </a:ext>
            </a:extLst>
          </a:blip>
          <a:srcRect b="23320"/>
          <a:stretch/>
        </p:blipFill>
        <p:spPr>
          <a:xfrm>
            <a:off x="8603637" y="6096000"/>
            <a:ext cx="993475" cy="762000"/>
          </a:xfrm>
          <a:prstGeom prst="rect">
            <a:avLst/>
          </a:prstGeom>
        </p:spPr>
      </p:pic>
      <p:sp>
        <p:nvSpPr>
          <p:cNvPr id="14" name="Rectangle 13"/>
          <p:cNvSpPr/>
          <p:nvPr/>
        </p:nvSpPr>
        <p:spPr>
          <a:xfrm>
            <a:off x="10435094" y="0"/>
            <a:ext cx="685621"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5943" y="452718"/>
            <a:ext cx="9402274" cy="1400530"/>
          </a:xfrm>
          <a:prstGeom prst="rect">
            <a:avLst/>
          </a:prstGeom>
        </p:spPr>
        <p:txBody>
          <a:bodyPr vert="horz" lIns="91440" tIns="45720" rIns="91440" bIns="45720" rtlCol="0" anchor="t">
            <a:noAutofit/>
          </a:bodyPr>
          <a:lstStyle/>
          <a:p>
            <a:r>
              <a:rPr lang="en-US" smtClean="0"/>
              <a:t>Click to edit Master title style</a:t>
            </a:r>
            <a:endParaRPr lang="en-US" dirty="0"/>
          </a:p>
        </p:txBody>
      </p:sp>
      <p:sp>
        <p:nvSpPr>
          <p:cNvPr id="3" name="Text Placeholder 2"/>
          <p:cNvSpPr>
            <a:spLocks noGrp="1"/>
          </p:cNvSpPr>
          <p:nvPr>
            <p:ph type="body" idx="1"/>
          </p:nvPr>
        </p:nvSpPr>
        <p:spPr>
          <a:xfrm>
            <a:off x="1103025" y="2052919"/>
            <a:ext cx="8944211" cy="4195481"/>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rot="5400000">
            <a:off x="10152866" y="1790741"/>
            <a:ext cx="990599" cy="304720"/>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E9B4F275-67EE-40F0-9C4D-FA9C0329C231}" type="datetimeFigureOut">
              <a:rPr lang="en-US" smtClean="0"/>
              <a:t>3/16/2021</a:t>
            </a:fld>
            <a:endParaRPr lang="en-US"/>
          </a:p>
        </p:txBody>
      </p:sp>
      <p:sp>
        <p:nvSpPr>
          <p:cNvPr id="5" name="Footer Placeholder 4"/>
          <p:cNvSpPr>
            <a:spLocks noGrp="1"/>
          </p:cNvSpPr>
          <p:nvPr>
            <p:ph type="ftr" sz="quarter" idx="3"/>
          </p:nvPr>
        </p:nvSpPr>
        <p:spPr>
          <a:xfrm rot="5400000">
            <a:off x="8948740" y="3225337"/>
            <a:ext cx="3859795" cy="304722"/>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bwMode="gray">
          <a:xfrm>
            <a:off x="10349844" y="295730"/>
            <a:ext cx="837981" cy="767687"/>
          </a:xfrm>
          <a:prstGeom prst="rect">
            <a:avLst/>
          </a:prstGeom>
        </p:spPr>
        <p:txBody>
          <a:bodyPr vert="horz" lIns="91440" tIns="45720" rIns="91440" bIns="45720" rtlCol="0" anchor="b"/>
          <a:lstStyle>
            <a:lvl1pPr algn="ctr">
              <a:defRPr sz="2799" b="0" i="0">
                <a:solidFill>
                  <a:schemeClr val="tx1">
                    <a:tint val="75000"/>
                  </a:schemeClr>
                </a:solidFill>
              </a:defRPr>
            </a:lvl1pPr>
          </a:lstStyle>
          <a:p>
            <a:fld id="{EB69CE91-D5CB-444F-A2C8-1B002A109BBC}" type="slidenum">
              <a:rPr lang="en-US" smtClean="0"/>
              <a:t>‹#›</a:t>
            </a:fld>
            <a:endParaRPr lang="en-US"/>
          </a:p>
        </p:txBody>
      </p:sp>
    </p:spTree>
    <p:extLst>
      <p:ext uri="{BB962C8B-B14F-4D97-AF65-F5344CB8AC3E}">
        <p14:creationId xmlns:p14="http://schemas.microsoft.com/office/powerpoint/2010/main" val="3888274943"/>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 id="2147483690" r:id="rId18"/>
    <p:sldLayoutId id="2147483691" r:id="rId19"/>
  </p:sldLayoutIdLst>
  <p:txStyles>
    <p:titleStyle>
      <a:lvl1pPr algn="l" defTabSz="457063" rtl="0" eaLnBrk="1" latinLnBrk="0" hangingPunct="1">
        <a:spcBef>
          <a:spcPct val="0"/>
        </a:spcBef>
        <a:buNone/>
        <a:defRPr sz="4199"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797" indent="-342797" algn="l" defTabSz="457063" rtl="0" eaLnBrk="1" latinLnBrk="0" hangingPunct="1">
        <a:spcBef>
          <a:spcPts val="1000"/>
        </a:spcBef>
        <a:spcAft>
          <a:spcPts val="0"/>
        </a:spcAft>
        <a:buClr>
          <a:schemeClr val="bg2">
            <a:lumMod val="40000"/>
            <a:lumOff val="60000"/>
          </a:schemeClr>
        </a:buClr>
        <a:buSzPct val="80000"/>
        <a:buFont typeface="Wingdings 3" charset="2"/>
        <a:buChar char=""/>
        <a:defRPr sz="1999" b="0" i="0" kern="1200">
          <a:solidFill>
            <a:schemeClr val="tx1"/>
          </a:solidFill>
          <a:latin typeface="+mj-lt"/>
          <a:ea typeface="+mj-ea"/>
          <a:cs typeface="+mj-cs"/>
        </a:defRPr>
      </a:lvl1pPr>
      <a:lvl2pPr marL="742727" indent="-285664" algn="l" defTabSz="457063" rtl="0" eaLnBrk="1" latinLnBrk="0" hangingPunct="1">
        <a:spcBef>
          <a:spcPts val="1000"/>
        </a:spcBef>
        <a:spcAft>
          <a:spcPts val="0"/>
        </a:spcAft>
        <a:buClr>
          <a:schemeClr val="bg2">
            <a:lumMod val="40000"/>
            <a:lumOff val="60000"/>
          </a:schemeClr>
        </a:buClr>
        <a:buSzPct val="80000"/>
        <a:buFont typeface="Wingdings 3" charset="2"/>
        <a:buChar char=""/>
        <a:defRPr sz="1799" b="0" i="0" kern="1200">
          <a:solidFill>
            <a:schemeClr val="tx1"/>
          </a:solidFill>
          <a:latin typeface="+mj-lt"/>
          <a:ea typeface="+mj-ea"/>
          <a:cs typeface="+mj-cs"/>
        </a:defRPr>
      </a:lvl2pPr>
      <a:lvl3pPr marL="1142657" indent="-228531" algn="l" defTabSz="457063"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599720" indent="-228531" algn="l" defTabSz="457063"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6783" indent="-228531" algn="l" defTabSz="457063"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5248" indent="-228531" algn="l" defTabSz="457063"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0908" indent="-228531" algn="l" defTabSz="457063"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7971" indent="-228531" algn="l" defTabSz="457063"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5034" indent="-228531" algn="l" defTabSz="457063"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063" rtl="0" eaLnBrk="1" latinLnBrk="0" hangingPunct="1">
        <a:defRPr sz="1799" kern="1200">
          <a:solidFill>
            <a:schemeClr val="tx1"/>
          </a:solidFill>
          <a:latin typeface="+mn-lt"/>
          <a:ea typeface="+mn-ea"/>
          <a:cs typeface="+mn-cs"/>
        </a:defRPr>
      </a:lvl1pPr>
      <a:lvl2pPr marL="457063" algn="l" defTabSz="457063" rtl="0" eaLnBrk="1" latinLnBrk="0" hangingPunct="1">
        <a:defRPr sz="1799" kern="1200">
          <a:solidFill>
            <a:schemeClr val="tx1"/>
          </a:solidFill>
          <a:latin typeface="+mn-lt"/>
          <a:ea typeface="+mn-ea"/>
          <a:cs typeface="+mn-cs"/>
        </a:defRPr>
      </a:lvl2pPr>
      <a:lvl3pPr marL="914126" algn="l" defTabSz="457063" rtl="0" eaLnBrk="1" latinLnBrk="0" hangingPunct="1">
        <a:defRPr sz="1799" kern="1200">
          <a:solidFill>
            <a:schemeClr val="tx1"/>
          </a:solidFill>
          <a:latin typeface="+mn-lt"/>
          <a:ea typeface="+mn-ea"/>
          <a:cs typeface="+mn-cs"/>
        </a:defRPr>
      </a:lvl3pPr>
      <a:lvl4pPr marL="1371189" algn="l" defTabSz="457063" rtl="0" eaLnBrk="1" latinLnBrk="0" hangingPunct="1">
        <a:defRPr sz="1799" kern="1200">
          <a:solidFill>
            <a:schemeClr val="tx1"/>
          </a:solidFill>
          <a:latin typeface="+mn-lt"/>
          <a:ea typeface="+mn-ea"/>
          <a:cs typeface="+mn-cs"/>
        </a:defRPr>
      </a:lvl4pPr>
      <a:lvl5pPr marL="1828251" algn="l" defTabSz="457063" rtl="0" eaLnBrk="1" latinLnBrk="0" hangingPunct="1">
        <a:defRPr sz="1799" kern="1200">
          <a:solidFill>
            <a:schemeClr val="tx1"/>
          </a:solidFill>
          <a:latin typeface="+mn-lt"/>
          <a:ea typeface="+mn-ea"/>
          <a:cs typeface="+mn-cs"/>
        </a:defRPr>
      </a:lvl5pPr>
      <a:lvl6pPr marL="2285314" algn="l" defTabSz="457063" rtl="0" eaLnBrk="1" latinLnBrk="0" hangingPunct="1">
        <a:defRPr sz="1799" kern="1200">
          <a:solidFill>
            <a:schemeClr val="tx1"/>
          </a:solidFill>
          <a:latin typeface="+mn-lt"/>
          <a:ea typeface="+mn-ea"/>
          <a:cs typeface="+mn-cs"/>
        </a:defRPr>
      </a:lvl6pPr>
      <a:lvl7pPr marL="2742377" algn="l" defTabSz="457063" rtl="0" eaLnBrk="1" latinLnBrk="0" hangingPunct="1">
        <a:defRPr sz="1799" kern="1200">
          <a:solidFill>
            <a:schemeClr val="tx1"/>
          </a:solidFill>
          <a:latin typeface="+mn-lt"/>
          <a:ea typeface="+mn-ea"/>
          <a:cs typeface="+mn-cs"/>
        </a:defRPr>
      </a:lvl7pPr>
      <a:lvl8pPr marL="3199440" algn="l" defTabSz="457063" rtl="0" eaLnBrk="1" latinLnBrk="0" hangingPunct="1">
        <a:defRPr sz="1799" kern="1200">
          <a:solidFill>
            <a:schemeClr val="tx1"/>
          </a:solidFill>
          <a:latin typeface="+mn-lt"/>
          <a:ea typeface="+mn-ea"/>
          <a:cs typeface="+mn-cs"/>
        </a:defRPr>
      </a:lvl8pPr>
      <a:lvl9pPr marL="3656503" algn="l" defTabSz="457063" rtl="0" eaLnBrk="1" latinLnBrk="0" hangingPunct="1">
        <a:defRPr sz="17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jpe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jpe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1.jfif"/><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8.jfif"/><Relationship Id="rId2" Type="http://schemas.openxmlformats.org/officeDocument/2006/relationships/image" Target="../media/image27.jp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30.png"/><Relationship Id="rId7" Type="http://schemas.openxmlformats.org/officeDocument/2006/relationships/image" Target="../media/image32.png"/><Relationship Id="rId2" Type="http://schemas.openxmlformats.org/officeDocument/2006/relationships/image" Target="../media/image29.jpeg"/><Relationship Id="rId1" Type="http://schemas.openxmlformats.org/officeDocument/2006/relationships/slideLayout" Target="../slideLayouts/slideLayout19.xml"/><Relationship Id="rId6" Type="http://schemas.openxmlformats.org/officeDocument/2006/relationships/image" Target="../media/image11.svg"/><Relationship Id="rId5" Type="http://schemas.openxmlformats.org/officeDocument/2006/relationships/image" Target="../media/image31.png"/><Relationship Id="rId10" Type="http://schemas.openxmlformats.org/officeDocument/2006/relationships/image" Target="../media/image33.png"/><Relationship Id="rId4" Type="http://schemas.openxmlformats.org/officeDocument/2006/relationships/image" Target="../media/image9.svg"/><Relationship Id="rId9" Type="http://schemas.openxmlformats.org/officeDocument/2006/relationships/image" Target="../media/image28.jf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2" Type="http://schemas.openxmlformats.org/officeDocument/2006/relationships/image" Target="../media/image9.jfi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14162" y="609600"/>
            <a:ext cx="10360501" cy="1676400"/>
          </a:xfrm>
        </p:spPr>
        <p:txBody>
          <a:bodyPr>
            <a:normAutofit/>
          </a:bodyPr>
          <a:lstStyle/>
          <a:p>
            <a:pPr algn="ctr"/>
            <a:r>
              <a:rPr lang="en-US" sz="4000" b="1" dirty="0" smtClean="0"/>
              <a:t>PRESENTATION </a:t>
            </a:r>
            <a:br>
              <a:rPr lang="en-US" sz="4000" b="1" dirty="0" smtClean="0"/>
            </a:br>
            <a:r>
              <a:rPr lang="en-US" sz="4000" b="1" dirty="0" smtClean="0"/>
              <a:t>ON</a:t>
            </a:r>
            <a:endParaRPr lang="en-US" sz="4000" b="1"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5735" y="2590800"/>
            <a:ext cx="10157354" cy="3581400"/>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4962" y="330676"/>
            <a:ext cx="1868050" cy="567918"/>
          </a:xfrm>
        </p:spPr>
        <p:txBody>
          <a:bodyPr/>
          <a:lstStyle/>
          <a:p>
            <a:r>
              <a:rPr lang="en-US" sz="4000" b="1" dirty="0" smtClean="0"/>
              <a:t>Scope</a:t>
            </a:r>
            <a:endParaRPr lang="en-US" sz="4000" b="1" dirty="0"/>
          </a:p>
        </p:txBody>
      </p:sp>
      <p:sp>
        <p:nvSpPr>
          <p:cNvPr id="3" name="Content Placeholder 2"/>
          <p:cNvSpPr>
            <a:spLocks noGrp="1"/>
          </p:cNvSpPr>
          <p:nvPr>
            <p:ph idx="1"/>
          </p:nvPr>
        </p:nvSpPr>
        <p:spPr>
          <a:xfrm>
            <a:off x="644962" y="1281580"/>
            <a:ext cx="10783450" cy="647954"/>
          </a:xfrm>
          <a:pattFill prst="pct5">
            <a:fgClr>
              <a:schemeClr val="accent1"/>
            </a:fgClr>
            <a:bgClr>
              <a:schemeClr val="bg1"/>
            </a:bgClr>
          </a:pattFill>
        </p:spPr>
        <p:txBody>
          <a:bodyPr>
            <a:normAutofit lnSpcReduction="10000"/>
          </a:bodyPr>
          <a:lstStyle/>
          <a:p>
            <a:pPr marL="0" indent="0">
              <a:buNone/>
            </a:pPr>
            <a:r>
              <a:rPr lang="en-US" dirty="0" smtClean="0"/>
              <a:t>T</a:t>
            </a:r>
            <a:r>
              <a:rPr lang="en-US" dirty="0"/>
              <a:t>his application can be used by any library to maintain the student records, daily transactions of books. There are other opportunities as well: </a:t>
            </a:r>
            <a:endParaRPr lang="en-US" dirty="0" smtClean="0"/>
          </a:p>
          <a:p>
            <a:pPr marL="0" indent="0">
              <a:buNone/>
            </a:pPr>
            <a:endParaRPr lang="en-US" dirty="0"/>
          </a:p>
        </p:txBody>
      </p:sp>
      <p:sp>
        <p:nvSpPr>
          <p:cNvPr id="4" name="Minus 3"/>
          <p:cNvSpPr/>
          <p:nvPr/>
        </p:nvSpPr>
        <p:spPr>
          <a:xfrm>
            <a:off x="-725488" y="898594"/>
            <a:ext cx="11201400" cy="132347"/>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p:cNvSpPr/>
          <p:nvPr/>
        </p:nvSpPr>
        <p:spPr>
          <a:xfrm>
            <a:off x="2360612" y="2068114"/>
            <a:ext cx="7160342" cy="4649194"/>
          </a:xfrm>
          <a:prstGeom prst="roundRect">
            <a:avLst/>
          </a:prstGeom>
          <a:pattFill prst="pct20">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000" dirty="0" smtClean="0"/>
          </a:p>
          <a:p>
            <a:pPr marL="285750" indent="-285750">
              <a:buFont typeface="Wingdings" panose="05000000000000000000" pitchFamily="2" charset="2"/>
              <a:buChar char="Ø"/>
            </a:pPr>
            <a:endParaRPr lang="en-US" sz="2000" dirty="0" smtClean="0"/>
          </a:p>
          <a:p>
            <a:pPr marL="342900" indent="-342900">
              <a:buFont typeface="Wingdings" panose="05000000000000000000" pitchFamily="2" charset="2"/>
              <a:buChar char="Ø"/>
            </a:pPr>
            <a:endParaRPr lang="en-US" sz="2000" dirty="0" smtClean="0"/>
          </a:p>
          <a:p>
            <a:pPr marL="342900" indent="-342900">
              <a:buFont typeface="Wingdings" panose="05000000000000000000" pitchFamily="2" charset="2"/>
              <a:buChar char="Ø"/>
            </a:pPr>
            <a:endParaRPr lang="en-US" sz="1600" dirty="0" smtClean="0"/>
          </a:p>
          <a:p>
            <a:pPr marL="342900" indent="-342900">
              <a:buFont typeface="Wingdings" panose="05000000000000000000" pitchFamily="2" charset="2"/>
              <a:buChar char="Ø"/>
            </a:pPr>
            <a:r>
              <a:rPr lang="en-US" sz="1600" dirty="0" smtClean="0"/>
              <a:t>This project can be used for any company, for infinity number of products, categories as it is totally generic.</a:t>
            </a:r>
          </a:p>
          <a:p>
            <a:endParaRPr lang="en-US" sz="1600" dirty="0" smtClean="0"/>
          </a:p>
          <a:p>
            <a:pPr marL="342900" indent="-342900">
              <a:buFont typeface="Wingdings" panose="05000000000000000000" pitchFamily="2" charset="2"/>
              <a:buChar char="Ø"/>
            </a:pPr>
            <a:r>
              <a:rPr lang="en-US" sz="1600" dirty="0" smtClean="0"/>
              <a:t>The data of the member would be entered in the database.</a:t>
            </a:r>
          </a:p>
          <a:p>
            <a:endParaRPr lang="en-US" sz="1600" dirty="0" smtClean="0"/>
          </a:p>
          <a:p>
            <a:pPr marL="342900" indent="-342900">
              <a:buFont typeface="Wingdings" panose="05000000000000000000" pitchFamily="2" charset="2"/>
              <a:buChar char="Ø"/>
            </a:pPr>
            <a:r>
              <a:rPr lang="en-US" sz="1600" dirty="0" smtClean="0"/>
              <a:t>There would be a safe storage of information of the member in the database. With the database any data can be added, modified, deleted very quickly.</a:t>
            </a:r>
          </a:p>
          <a:p>
            <a:endParaRPr lang="en-US" sz="1600" dirty="0" smtClean="0"/>
          </a:p>
          <a:p>
            <a:pPr marL="285750" indent="-285750">
              <a:buFont typeface="Wingdings" panose="05000000000000000000" pitchFamily="2" charset="2"/>
              <a:buChar char="Ø"/>
            </a:pPr>
            <a:r>
              <a:rPr lang="en-US" sz="1600" dirty="0" smtClean="0"/>
              <a:t>Admin login</a:t>
            </a:r>
          </a:p>
          <a:p>
            <a:endParaRPr lang="en-US" sz="1600" dirty="0" smtClean="0"/>
          </a:p>
          <a:p>
            <a:pPr marL="285750" indent="-285750">
              <a:buFont typeface="Wingdings" panose="05000000000000000000" pitchFamily="2" charset="2"/>
              <a:buChar char="Ø"/>
            </a:pPr>
            <a:r>
              <a:rPr lang="en-US" sz="1600" dirty="0" smtClean="0"/>
              <a:t>F</a:t>
            </a:r>
            <a:r>
              <a:rPr lang="en-US" sz="1600" dirty="0"/>
              <a:t>acility to reserve books that are available </a:t>
            </a:r>
            <a:endParaRPr lang="en-US" sz="1600" dirty="0" smtClean="0"/>
          </a:p>
          <a:p>
            <a:endParaRPr lang="en-US" sz="1600" dirty="0" smtClean="0"/>
          </a:p>
          <a:p>
            <a:pPr marL="285750" indent="-285750">
              <a:buFont typeface="Wingdings" panose="05000000000000000000" pitchFamily="2" charset="2"/>
              <a:buChar char="Ø"/>
            </a:pPr>
            <a:r>
              <a:rPr lang="en-US" sz="1600" dirty="0" smtClean="0"/>
              <a:t>A status </a:t>
            </a:r>
            <a:r>
              <a:rPr lang="en-US" sz="1600" dirty="0"/>
              <a:t>pages for all users to view books reserved by </a:t>
            </a:r>
            <a:r>
              <a:rPr lang="en-US" sz="1600" dirty="0" smtClean="0"/>
              <a:t>them</a:t>
            </a:r>
          </a:p>
          <a:p>
            <a:endParaRPr lang="en-US" sz="1600" dirty="0" smtClean="0"/>
          </a:p>
          <a:p>
            <a:pPr marL="285750" indent="-285750">
              <a:buFont typeface="Wingdings" panose="05000000000000000000" pitchFamily="2" charset="2"/>
              <a:buChar char="Ø"/>
            </a:pPr>
            <a:r>
              <a:rPr lang="en-US" sz="1600" dirty="0"/>
              <a:t>Facility to cancel the reservation for a book made </a:t>
            </a:r>
            <a:r>
              <a:rPr lang="en-US" sz="1600" dirty="0" smtClean="0"/>
              <a:t>earlier  </a:t>
            </a:r>
          </a:p>
          <a:p>
            <a:endParaRPr lang="en-US" sz="1600" dirty="0"/>
          </a:p>
          <a:p>
            <a:pPr marL="285750" indent="-285750">
              <a:buFont typeface="Wingdings" panose="05000000000000000000" pitchFamily="2" charset="2"/>
              <a:buChar char="Ø"/>
            </a:pPr>
            <a:r>
              <a:rPr lang="en-US" sz="1600" dirty="0"/>
              <a:t>A status pages for admin to view currently issued </a:t>
            </a:r>
            <a:r>
              <a:rPr lang="en-US" sz="1600" dirty="0" smtClean="0"/>
              <a:t>logs</a:t>
            </a:r>
          </a:p>
          <a:p>
            <a:pPr marL="285750" indent="-285750">
              <a:buFont typeface="Wingdings" panose="05000000000000000000" pitchFamily="2" charset="2"/>
              <a:buChar char="Ø"/>
            </a:pPr>
            <a:endParaRPr lang="en-US" sz="2000" dirty="0"/>
          </a:p>
          <a:p>
            <a:pPr marL="285750" indent="-285750" algn="ctr">
              <a:buFont typeface="Wingdings" panose="05000000000000000000" pitchFamily="2" charset="2"/>
              <a:buChar char="Ø"/>
            </a:pPr>
            <a:endParaRPr lang="en-US" dirty="0"/>
          </a:p>
          <a:p>
            <a:pPr marL="285750" indent="-285750" algn="ctr">
              <a:buFont typeface="Wingdings" panose="05000000000000000000" pitchFamily="2" charset="2"/>
              <a:buChar char="Ø"/>
            </a:pPr>
            <a:endParaRPr lang="en-US" dirty="0"/>
          </a:p>
          <a:p>
            <a:pPr marL="285750" indent="-285750" algn="ctr">
              <a:buFont typeface="Wingdings" panose="05000000000000000000" pitchFamily="2" charset="2"/>
              <a:buChar char="Ø"/>
            </a:pPr>
            <a:endParaRPr lang="en-US" dirty="0"/>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41812" y="4392711"/>
            <a:ext cx="381000" cy="381000"/>
          </a:xfrm>
          <a:prstGeom prst="rect">
            <a:avLst/>
          </a:prstGeom>
        </p:spPr>
      </p:pic>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02501" y="4868501"/>
            <a:ext cx="381000" cy="337133"/>
          </a:xfrm>
          <a:prstGeom prst="rect">
            <a:avLst/>
          </a:prstGeom>
        </p:spPr>
      </p:pic>
      <p:pic>
        <p:nvPicPr>
          <p:cNvPr id="15" name="Picture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86623" y="6336615"/>
            <a:ext cx="304800" cy="310662"/>
          </a:xfrm>
          <a:prstGeom prst="rect">
            <a:avLst/>
          </a:prstGeom>
        </p:spPr>
      </p:pic>
      <p:pic>
        <p:nvPicPr>
          <p:cNvPr id="16" name="Picture 1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913812" y="5415118"/>
            <a:ext cx="377248" cy="337144"/>
          </a:xfrm>
          <a:prstGeom prst="rect">
            <a:avLst/>
          </a:prstGeom>
        </p:spPr>
      </p:pic>
      <p:pic>
        <p:nvPicPr>
          <p:cNvPr id="18" name="Picture 1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691423" y="5854093"/>
            <a:ext cx="297295" cy="380691"/>
          </a:xfrm>
          <a:prstGeom prst="rect">
            <a:avLst/>
          </a:prstGeom>
        </p:spPr>
      </p:pic>
      <p:pic>
        <p:nvPicPr>
          <p:cNvPr id="20" name="Picture 1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361612" y="1"/>
            <a:ext cx="1827213" cy="1142999"/>
          </a:xfrm>
          <a:prstGeom prst="rect">
            <a:avLst/>
          </a:prstGeom>
        </p:spPr>
      </p:pic>
    </p:spTree>
    <p:extLst>
      <p:ext uri="{BB962C8B-B14F-4D97-AF65-F5344CB8AC3E}">
        <p14:creationId xmlns:p14="http://schemas.microsoft.com/office/powerpoint/2010/main" val="217414669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8012" y="337605"/>
            <a:ext cx="10553869" cy="693336"/>
          </a:xfrm>
        </p:spPr>
        <p:txBody>
          <a:bodyPr/>
          <a:lstStyle/>
          <a:p>
            <a:r>
              <a:rPr lang="en-US" sz="4000" b="1" dirty="0">
                <a:solidFill>
                  <a:schemeClr val="tx1"/>
                </a:solidFill>
              </a:rPr>
              <a:t>Library Management System </a:t>
            </a:r>
            <a:r>
              <a:rPr lang="en-US" sz="4000" b="1" dirty="0" smtClean="0">
                <a:solidFill>
                  <a:schemeClr val="tx1"/>
                </a:solidFill>
              </a:rPr>
              <a:t>in</a:t>
            </a:r>
            <a:endParaRPr lang="en-US" sz="4000" b="1" dirty="0">
              <a:solidFill>
                <a:schemeClr val="tx1"/>
              </a:solidFill>
            </a:endParaRPr>
          </a:p>
        </p:txBody>
      </p:sp>
      <p:sp>
        <p:nvSpPr>
          <p:cNvPr id="7" name="Minus 6"/>
          <p:cNvSpPr/>
          <p:nvPr/>
        </p:nvSpPr>
        <p:spPr>
          <a:xfrm>
            <a:off x="-734003" y="964767"/>
            <a:ext cx="11201400" cy="132347"/>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43899" y="337605"/>
            <a:ext cx="2132013" cy="560989"/>
          </a:xfrm>
          <a:prstGeom prst="rect">
            <a:avLst/>
          </a:prstGeom>
        </p:spPr>
      </p:pic>
      <p:sp>
        <p:nvSpPr>
          <p:cNvPr id="3" name="Rounded Rectangle 2"/>
          <p:cNvSpPr/>
          <p:nvPr/>
        </p:nvSpPr>
        <p:spPr>
          <a:xfrm>
            <a:off x="3046412" y="1981200"/>
            <a:ext cx="6477000" cy="3276600"/>
          </a:xfrm>
          <a:prstGeom prst="roundRect">
            <a:avLst/>
          </a:prstGeom>
          <a:pattFill prst="pct5">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 Library Management System is a project that manages and stores books information electronically according to student’s needs. The system helps both students and library manager to keep a constant track of all the books available in the library. It allows both the admin and the students to search for the desired book. It becomes necessary for all institutions to keep a continuous check on the books issued and returned. </a:t>
            </a:r>
          </a:p>
          <a:p>
            <a:endParaRPr lang="en-US" dirty="0"/>
          </a:p>
        </p:txBody>
      </p:sp>
    </p:spTree>
    <p:extLst>
      <p:ext uri="{BB962C8B-B14F-4D97-AF65-F5344CB8AC3E}">
        <p14:creationId xmlns:p14="http://schemas.microsoft.com/office/powerpoint/2010/main" val="3021841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650301" y="304800"/>
            <a:ext cx="9402274" cy="726141"/>
          </a:xfrm>
        </p:spPr>
        <p:txBody>
          <a:bodyPr/>
          <a:lstStyle/>
          <a:p>
            <a:r>
              <a:rPr lang="en-US" sz="4000" b="1" dirty="0" smtClean="0"/>
              <a:t>Background of Project </a:t>
            </a:r>
            <a:endParaRPr lang="en-US" sz="4000" b="1" dirty="0"/>
          </a:p>
        </p:txBody>
      </p:sp>
      <p:sp>
        <p:nvSpPr>
          <p:cNvPr id="7" name="Minus 6"/>
          <p:cNvSpPr/>
          <p:nvPr/>
        </p:nvSpPr>
        <p:spPr>
          <a:xfrm>
            <a:off x="-725488" y="898594"/>
            <a:ext cx="11201400" cy="132347"/>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ounded Rectangle 1"/>
          <p:cNvSpPr/>
          <p:nvPr/>
        </p:nvSpPr>
        <p:spPr>
          <a:xfrm>
            <a:off x="2284412" y="1624735"/>
            <a:ext cx="7581900" cy="4554392"/>
          </a:xfrm>
          <a:prstGeom prst="roundRect">
            <a:avLst/>
          </a:prstGeom>
          <a:pattFill prst="pct10">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Library Management System is an application which refers to library systems which are generally small or medium in size. In this system, the librarian or the admin will have access to the whole system. The system is user-friendly, and it's easy to use with or without having any knowledge about computer programming. What you just need to know is to understand simple English. </a:t>
            </a:r>
            <a:endParaRPr lang="en-US" dirty="0" smtClean="0"/>
          </a:p>
          <a:p>
            <a:endParaRPr lang="en-US" dirty="0"/>
          </a:p>
          <a:p>
            <a:r>
              <a:rPr lang="en-US" dirty="0"/>
              <a:t>So system let me show you how it's works step by step. </a:t>
            </a:r>
            <a:endParaRPr lang="en-US" dirty="0" smtClean="0"/>
          </a:p>
          <a:p>
            <a:endParaRPr lang="en-US" dirty="0"/>
          </a:p>
          <a:p>
            <a:r>
              <a:rPr lang="en-US" dirty="0"/>
              <a:t>1stly, we need to Register a Librarian or Admin to manage the system. </a:t>
            </a:r>
          </a:p>
          <a:p>
            <a:r>
              <a:rPr lang="en-US" dirty="0"/>
              <a:t>now I will register the librarian.  </a:t>
            </a:r>
          </a:p>
          <a:p>
            <a:pPr algn="ctr"/>
            <a:endParaRPr lang="en-US" dirty="0"/>
          </a:p>
        </p:txBody>
      </p:sp>
    </p:spTree>
    <p:extLst>
      <p:ext uri="{BB962C8B-B14F-4D97-AF65-F5344CB8AC3E}">
        <p14:creationId xmlns:p14="http://schemas.microsoft.com/office/powerpoint/2010/main" val="601624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1370012" y="1447800"/>
            <a:ext cx="9601200" cy="4800600"/>
          </a:xfrm>
          <a:prstGeom prst="roundRect">
            <a:avLst/>
          </a:prstGeom>
          <a:pattFill prst="pct10">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Ø"/>
            </a:pPr>
            <a:r>
              <a:rPr lang="en-US" dirty="0" smtClean="0"/>
              <a:t>Step </a:t>
            </a:r>
            <a:r>
              <a:rPr lang="en-US" dirty="0"/>
              <a:t>1, you need to navigate to register a new librarian or admin, and after seeing the registration page you can add the detail that you want to register </a:t>
            </a:r>
            <a:r>
              <a:rPr lang="en-US" dirty="0" smtClean="0"/>
              <a:t>with.</a:t>
            </a:r>
          </a:p>
          <a:p>
            <a:pPr marL="285750" indent="-285750">
              <a:buFont typeface="Wingdings" panose="05000000000000000000" pitchFamily="2" charset="2"/>
              <a:buChar char="Ø"/>
            </a:pPr>
            <a:r>
              <a:rPr lang="en-US" dirty="0" smtClean="0"/>
              <a:t>After </a:t>
            </a:r>
            <a:r>
              <a:rPr lang="en-US" dirty="0"/>
              <a:t>registering the user to manage the system we need to navigate to the login page and enter our login credentials to have access to login onside the </a:t>
            </a:r>
            <a:r>
              <a:rPr lang="en-US" dirty="0" smtClean="0"/>
              <a:t>system.</a:t>
            </a:r>
          </a:p>
          <a:p>
            <a:pPr marL="285750" indent="-285750">
              <a:buFont typeface="Wingdings" panose="05000000000000000000" pitchFamily="2" charset="2"/>
              <a:buChar char="Ø"/>
            </a:pPr>
            <a:r>
              <a:rPr lang="en-US" dirty="0" smtClean="0"/>
              <a:t>After </a:t>
            </a:r>
            <a:r>
              <a:rPr lang="en-US" dirty="0"/>
              <a:t>login inside the system, the librarian or admin can able to perform. CRUD operations such as Adding new books, viewing new books, updating new books, and deleting existing books from the system. </a:t>
            </a:r>
            <a:endParaRPr lang="en-US" dirty="0" smtClean="0"/>
          </a:p>
          <a:p>
            <a:pPr marL="285750" indent="-285750">
              <a:buFont typeface="Wingdings" panose="05000000000000000000" pitchFamily="2" charset="2"/>
              <a:buChar char="Ø"/>
            </a:pPr>
            <a:r>
              <a:rPr lang="en-US" dirty="0" smtClean="0"/>
              <a:t>The </a:t>
            </a:r>
            <a:r>
              <a:rPr lang="en-US" dirty="0"/>
              <a:t>librarian can also able to view all the books that are available inside, inside the library  and the librarian can also add the book categories such </a:t>
            </a:r>
            <a:r>
              <a:rPr lang="en-US" dirty="0" smtClean="0"/>
              <a:t>as.</a:t>
            </a:r>
          </a:p>
          <a:p>
            <a:pPr marL="285750" indent="-285750">
              <a:buFont typeface="Wingdings" panose="05000000000000000000" pitchFamily="2" charset="2"/>
              <a:buChar char="Ø"/>
            </a:pPr>
            <a:r>
              <a:rPr lang="en-US" dirty="0" smtClean="0"/>
              <a:t>Fiction </a:t>
            </a:r>
            <a:r>
              <a:rPr lang="en-US" dirty="0"/>
              <a:t>or Nonfiction, to categorized the books so that the student's can able to find their interesting books with a single click.</a:t>
            </a:r>
          </a:p>
          <a:p>
            <a:pPr algn="ctr"/>
            <a:endParaRPr lang="en-US"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262745" y="0"/>
            <a:ext cx="2926080" cy="1219200"/>
          </a:xfrm>
          <a:prstGeom prst="rect">
            <a:avLst/>
          </a:prstGeom>
        </p:spPr>
      </p:pic>
    </p:spTree>
    <p:extLst>
      <p:ext uri="{BB962C8B-B14F-4D97-AF65-F5344CB8AC3E}">
        <p14:creationId xmlns:p14="http://schemas.microsoft.com/office/powerpoint/2010/main" val="56193282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1141412" y="1371600"/>
            <a:ext cx="9906000" cy="5257800"/>
          </a:xfrm>
          <a:prstGeom prst="roundRect">
            <a:avLst/>
          </a:prstGeom>
          <a:pattFill prst="pct5">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Ø"/>
            </a:pPr>
            <a:endParaRPr lang="en-US" dirty="0" smtClean="0"/>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endParaRPr lang="en-US" dirty="0" smtClean="0"/>
          </a:p>
          <a:p>
            <a:pPr marL="285750" indent="-285750">
              <a:buFont typeface="Wingdings" panose="05000000000000000000" pitchFamily="2" charset="2"/>
              <a:buChar char="Ø"/>
            </a:pPr>
            <a:r>
              <a:rPr lang="en-US" dirty="0" smtClean="0"/>
              <a:t>After </a:t>
            </a:r>
            <a:r>
              <a:rPr lang="en-US" dirty="0"/>
              <a:t>that, the librarian can also able to add different branches if your school or institution has many branches. And can also able to add student categories if there are any, such as Under Graduate students or Post Graduate students. And can give max the amount for each category to able to borrow books in the </a:t>
            </a:r>
            <a:r>
              <a:rPr lang="en-US" dirty="0" smtClean="0"/>
              <a:t>library.</a:t>
            </a:r>
          </a:p>
          <a:p>
            <a:pPr marL="285750" indent="-285750">
              <a:buFont typeface="Wingdings" panose="05000000000000000000" pitchFamily="2" charset="2"/>
              <a:buChar char="Ø"/>
            </a:pPr>
            <a:endParaRPr lang="en-US" dirty="0" smtClean="0"/>
          </a:p>
          <a:p>
            <a:pPr marL="285750" indent="-285750">
              <a:buFont typeface="Wingdings" panose="05000000000000000000" pitchFamily="2" charset="2"/>
              <a:buChar char="Ø"/>
            </a:pPr>
            <a:r>
              <a:rPr lang="en-US" dirty="0" smtClean="0"/>
              <a:t>On </a:t>
            </a:r>
            <a:r>
              <a:rPr lang="en-US" dirty="0"/>
              <a:t>the home page of the system, the librarian or admin can able to find books by entering the book ID to find the book detail inside the system and see if the book is available. And the librarian can also search the Issue book by entering the issue book ID and the result will show the book detail and the student that issued the book from the library</a:t>
            </a:r>
            <a:r>
              <a:rPr lang="en-US" dirty="0" smtClean="0"/>
              <a:t>.</a:t>
            </a:r>
          </a:p>
          <a:p>
            <a:r>
              <a:rPr lang="en-US" dirty="0" smtClean="0"/>
              <a:t> </a:t>
            </a:r>
          </a:p>
          <a:p>
            <a:pPr marL="285750" indent="-285750">
              <a:buFont typeface="Wingdings" panose="05000000000000000000" pitchFamily="2" charset="2"/>
              <a:buChar char="Ø"/>
            </a:pPr>
            <a:r>
              <a:rPr lang="en-US" dirty="0" smtClean="0"/>
              <a:t>The </a:t>
            </a:r>
            <a:r>
              <a:rPr lang="en-US" dirty="0"/>
              <a:t>librarian can also able to search students by entering the student ID to find the specific student from the system, if the student is approved or not been approved yet. Based on the result the librarian can print the result as PDF or can able to send an email to the student if the books that they took it's not been returned yet.</a:t>
            </a:r>
          </a:p>
          <a:p>
            <a:endParaRPr lang="en-US" dirty="0"/>
          </a:p>
          <a:p>
            <a:endParaRPr lang="en-US" dirty="0"/>
          </a:p>
          <a:p>
            <a:pPr algn="ct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09212" y="0"/>
            <a:ext cx="1979613" cy="1143000"/>
          </a:xfrm>
          <a:prstGeom prst="rect">
            <a:avLst/>
          </a:prstGeom>
        </p:spPr>
      </p:pic>
    </p:spTree>
    <p:extLst>
      <p:ext uri="{BB962C8B-B14F-4D97-AF65-F5344CB8AC3E}">
        <p14:creationId xmlns:p14="http://schemas.microsoft.com/office/powerpoint/2010/main" val="309428543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1141412" y="1524000"/>
            <a:ext cx="9753600" cy="4800600"/>
          </a:xfrm>
          <a:prstGeom prst="roundRect">
            <a:avLst/>
          </a:prstGeom>
          <a:pattFill prst="pct5">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Ø"/>
            </a:pPr>
            <a:endParaRPr lang="en-US" dirty="0" smtClean="0"/>
          </a:p>
          <a:p>
            <a:pPr marL="285750" indent="-285750">
              <a:buFont typeface="Wingdings" panose="05000000000000000000" pitchFamily="2" charset="2"/>
              <a:buChar char="Ø"/>
            </a:pPr>
            <a:endParaRPr lang="en-US" dirty="0" smtClean="0"/>
          </a:p>
          <a:p>
            <a:pPr marL="285750" indent="-285750">
              <a:buFont typeface="Wingdings" panose="05000000000000000000" pitchFamily="2" charset="2"/>
              <a:buChar char="Ø"/>
            </a:pPr>
            <a:r>
              <a:rPr lang="en-US" dirty="0" smtClean="0"/>
              <a:t>After </a:t>
            </a:r>
            <a:r>
              <a:rPr lang="en-US" dirty="0"/>
              <a:t>that the librarian or admin can able to issue the books that the student requested by using the issue or return book </a:t>
            </a:r>
            <a:r>
              <a:rPr lang="en-US" dirty="0" smtClean="0"/>
              <a:t>form.</a:t>
            </a:r>
          </a:p>
          <a:p>
            <a:endParaRPr lang="en-US" dirty="0" smtClean="0"/>
          </a:p>
          <a:p>
            <a:pPr marL="285750" indent="-285750">
              <a:buFont typeface="Wingdings" panose="05000000000000000000" pitchFamily="2" charset="2"/>
              <a:buChar char="Ø"/>
            </a:pPr>
            <a:r>
              <a:rPr lang="en-US" dirty="0" smtClean="0"/>
              <a:t>After </a:t>
            </a:r>
            <a:r>
              <a:rPr lang="en-US" dirty="0"/>
              <a:t>that the librarian or admin can also able to approve the students who already register to access the library </a:t>
            </a:r>
            <a:r>
              <a:rPr lang="en-US" dirty="0" smtClean="0"/>
              <a:t>books.</a:t>
            </a:r>
          </a:p>
          <a:p>
            <a:endParaRPr lang="en-US" dirty="0" smtClean="0"/>
          </a:p>
          <a:p>
            <a:pPr marL="285750" indent="-285750">
              <a:buFont typeface="Wingdings" panose="05000000000000000000" pitchFamily="2" charset="2"/>
              <a:buChar char="Ø"/>
            </a:pPr>
            <a:r>
              <a:rPr lang="en-US" dirty="0" smtClean="0"/>
              <a:t>After </a:t>
            </a:r>
            <a:r>
              <a:rPr lang="en-US" dirty="0"/>
              <a:t>that the librarian or admin can also able to see all the registered </a:t>
            </a:r>
            <a:r>
              <a:rPr lang="en-US" dirty="0" smtClean="0"/>
              <a:t>students.</a:t>
            </a:r>
          </a:p>
          <a:p>
            <a:endParaRPr lang="en-US" dirty="0" smtClean="0"/>
          </a:p>
          <a:p>
            <a:pPr marL="285750" indent="-285750">
              <a:buFont typeface="Wingdings" panose="05000000000000000000" pitchFamily="2" charset="2"/>
              <a:buChar char="Ø"/>
            </a:pPr>
            <a:r>
              <a:rPr lang="en-US" dirty="0" smtClean="0"/>
              <a:t>Now </a:t>
            </a:r>
            <a:r>
              <a:rPr lang="en-US" dirty="0"/>
              <a:t>let's move to the student section, where the students can able to register, to the library as a member, and after registering to be a member, the student will wait, his or her approval from the librarian or the admin to approve the student that already </a:t>
            </a:r>
            <a:r>
              <a:rPr lang="en-US" dirty="0" smtClean="0"/>
              <a:t>register.</a:t>
            </a:r>
          </a:p>
          <a:p>
            <a:endParaRPr lang="en-US" dirty="0" smtClean="0"/>
          </a:p>
          <a:p>
            <a:pPr marL="285750" indent="-285750">
              <a:buFont typeface="Wingdings" panose="05000000000000000000" pitchFamily="2" charset="2"/>
              <a:buChar char="Ø"/>
            </a:pPr>
            <a:r>
              <a:rPr lang="en-US" dirty="0" smtClean="0"/>
              <a:t>After </a:t>
            </a:r>
            <a:r>
              <a:rPr lang="en-US" dirty="0"/>
              <a:t>the librarian approved the student, the student can able to have access,  to request any books from the library.</a:t>
            </a:r>
          </a:p>
          <a:p>
            <a:endParaRPr lang="en-US" dirty="0"/>
          </a:p>
          <a:p>
            <a:pPr algn="ct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09212" y="13855"/>
            <a:ext cx="1971098" cy="1281545"/>
          </a:xfrm>
          <a:prstGeom prst="rect">
            <a:avLst/>
          </a:prstGeom>
        </p:spPr>
      </p:pic>
    </p:spTree>
    <p:extLst>
      <p:ext uri="{BB962C8B-B14F-4D97-AF65-F5344CB8AC3E}">
        <p14:creationId xmlns:p14="http://schemas.microsoft.com/office/powerpoint/2010/main" val="309774219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1979612" y="1676400"/>
            <a:ext cx="8610600" cy="3657600"/>
          </a:xfrm>
          <a:prstGeom prst="roundRect">
            <a:avLst/>
          </a:prstGeom>
          <a:pattFill prst="pct10">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Ø"/>
            </a:pPr>
            <a:endParaRPr lang="en-US" dirty="0" smtClean="0"/>
          </a:p>
          <a:p>
            <a:pPr marL="285750" indent="-285750">
              <a:buFont typeface="Wingdings" panose="05000000000000000000" pitchFamily="2" charset="2"/>
              <a:buChar char="Ø"/>
            </a:pPr>
            <a:r>
              <a:rPr lang="en-US" dirty="0" smtClean="0"/>
              <a:t>After </a:t>
            </a:r>
            <a:r>
              <a:rPr lang="en-US" dirty="0"/>
              <a:t>that the student can also able to search for books from the home page of the system, and see if the book is available or not, if the book that the student is trying to borrow is available. </a:t>
            </a:r>
            <a:endParaRPr lang="en-US" dirty="0" smtClean="0"/>
          </a:p>
          <a:p>
            <a:endParaRPr lang="en-US" dirty="0" smtClean="0"/>
          </a:p>
          <a:p>
            <a:pPr marL="285750" indent="-285750">
              <a:buFont typeface="Wingdings" panose="05000000000000000000" pitchFamily="2" charset="2"/>
              <a:buChar char="Ø"/>
            </a:pPr>
            <a:r>
              <a:rPr lang="en-US" dirty="0" smtClean="0"/>
              <a:t>Then </a:t>
            </a:r>
            <a:r>
              <a:rPr lang="en-US" dirty="0"/>
              <a:t>the student can proceed else the student can wait till the books are available in the library</a:t>
            </a:r>
            <a:r>
              <a:rPr lang="en-US" dirty="0" smtClean="0"/>
              <a:t>.</a:t>
            </a:r>
          </a:p>
          <a:p>
            <a:endParaRPr lang="en-US" dirty="0"/>
          </a:p>
          <a:p>
            <a:r>
              <a:rPr lang="en-US" dirty="0"/>
              <a:t>All these modules are help able to help librarian to manage the library with more convenience and in a more efficient way as compared to library systems which are not computerized.</a:t>
            </a:r>
          </a:p>
          <a:p>
            <a:endParaRPr lang="en-US" dirty="0"/>
          </a:p>
          <a:p>
            <a:pPr algn="ctr"/>
            <a:endParaRPr lang="en-US" dirty="0"/>
          </a:p>
        </p:txBody>
      </p:sp>
    </p:spTree>
    <p:extLst>
      <p:ext uri="{BB962C8B-B14F-4D97-AF65-F5344CB8AC3E}">
        <p14:creationId xmlns:p14="http://schemas.microsoft.com/office/powerpoint/2010/main" val="313663054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5943" y="290630"/>
            <a:ext cx="5524669" cy="607964"/>
          </a:xfrm>
        </p:spPr>
        <p:txBody>
          <a:bodyPr/>
          <a:lstStyle/>
          <a:p>
            <a:r>
              <a:rPr lang="en-US" sz="4000" b="1" dirty="0" smtClean="0"/>
              <a:t>Module Description </a:t>
            </a:r>
            <a:endParaRPr lang="en-US" sz="4000" dirty="0"/>
          </a:p>
        </p:txBody>
      </p:sp>
      <p:graphicFrame>
        <p:nvGraphicFramePr>
          <p:cNvPr id="4" name="Content Placeholder 3" descr="Vertical bullet list showing 3 groups arranged one below the other and bullet points are present under each group."/>
          <p:cNvGraphicFramePr>
            <a:graphicFrameLocks noGrp="1"/>
          </p:cNvGraphicFramePr>
          <p:nvPr>
            <p:ph sz="half" idx="1"/>
            <p:extLst>
              <p:ext uri="{D42A27DB-BD31-4B8C-83A1-F6EECF244321}">
                <p14:modId xmlns:p14="http://schemas.microsoft.com/office/powerpoint/2010/main" val="3575354385"/>
              </p:ext>
            </p:extLst>
          </p:nvPr>
        </p:nvGraphicFramePr>
        <p:xfrm>
          <a:off x="3682205" y="2564601"/>
          <a:ext cx="4976813" cy="319862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Content Placeholder 5"/>
          <p:cNvSpPr>
            <a:spLocks noGrp="1"/>
          </p:cNvSpPr>
          <p:nvPr>
            <p:ph sz="half" idx="2"/>
          </p:nvPr>
        </p:nvSpPr>
        <p:spPr>
          <a:xfrm>
            <a:off x="645943" y="1645832"/>
            <a:ext cx="6972469" cy="481889"/>
          </a:xfrm>
          <a:pattFill prst="pct20">
            <a:fgClr>
              <a:schemeClr val="accent1"/>
            </a:fgClr>
            <a:bgClr>
              <a:schemeClr val="bg1"/>
            </a:bgClr>
          </a:pattFill>
        </p:spPr>
        <p:txBody>
          <a:bodyPr>
            <a:normAutofit/>
          </a:bodyPr>
          <a:lstStyle/>
          <a:p>
            <a:pPr marL="0" indent="0">
              <a:buNone/>
            </a:pPr>
            <a:r>
              <a:rPr lang="en-US" sz="1800" dirty="0"/>
              <a:t>Online library management system divided in two modules –</a:t>
            </a:r>
          </a:p>
        </p:txBody>
      </p:sp>
      <p:sp>
        <p:nvSpPr>
          <p:cNvPr id="5" name="Minus 4"/>
          <p:cNvSpPr/>
          <p:nvPr/>
        </p:nvSpPr>
        <p:spPr>
          <a:xfrm>
            <a:off x="-725488" y="898594"/>
            <a:ext cx="11201400" cy="132347"/>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03012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644962" y="1295400"/>
            <a:ext cx="10820400" cy="5451764"/>
          </a:xfrm>
          <a:prstGeom prst="roundRect">
            <a:avLst/>
          </a:prstGeom>
          <a:pattFill prst="pct5">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Ø"/>
            </a:pPr>
            <a:endParaRPr lang="en-US" dirty="0" smtClean="0"/>
          </a:p>
          <a:p>
            <a:pPr marL="285750" indent="-285750">
              <a:buFont typeface="Wingdings" panose="05000000000000000000" pitchFamily="2" charset="2"/>
              <a:buChar char="Ø"/>
            </a:pPr>
            <a:endParaRPr lang="en-US" dirty="0" smtClean="0"/>
          </a:p>
          <a:p>
            <a:pPr marL="285750" indent="-285750">
              <a:buFont typeface="Wingdings" panose="05000000000000000000" pitchFamily="2" charset="2"/>
              <a:buChar char="Ø"/>
            </a:pPr>
            <a:r>
              <a:rPr lang="en-US" dirty="0" smtClean="0"/>
              <a:t>Librarians </a:t>
            </a:r>
            <a:r>
              <a:rPr lang="en-US" dirty="0"/>
              <a:t>can be given there authorized login ID and password without which the system can’t be accessed or you can login by registering a new id by signing </a:t>
            </a:r>
            <a:r>
              <a:rPr lang="en-US" dirty="0" smtClean="0"/>
              <a:t>up.</a:t>
            </a:r>
          </a:p>
          <a:p>
            <a:endParaRPr lang="en-US" dirty="0" smtClean="0"/>
          </a:p>
          <a:p>
            <a:pPr marL="285750" indent="-285750">
              <a:buFont typeface="Wingdings" panose="05000000000000000000" pitchFamily="2" charset="2"/>
              <a:buChar char="Ø"/>
            </a:pPr>
            <a:r>
              <a:rPr lang="en-US" dirty="0" smtClean="0"/>
              <a:t>After </a:t>
            </a:r>
            <a:r>
              <a:rPr lang="en-US" dirty="0"/>
              <a:t>login librarians can search for a specific book, book issue or student from the home panel. Librarian can search student by using their student </a:t>
            </a:r>
            <a:r>
              <a:rPr lang="en-US" dirty="0" smtClean="0"/>
              <a:t>ID.</a:t>
            </a:r>
          </a:p>
          <a:p>
            <a:endParaRPr lang="en-US" dirty="0" smtClean="0"/>
          </a:p>
          <a:p>
            <a:pPr marL="285750" indent="-285750">
              <a:buFont typeface="Wingdings" panose="05000000000000000000" pitchFamily="2" charset="2"/>
              <a:buChar char="Ø"/>
            </a:pPr>
            <a:r>
              <a:rPr lang="en-US" dirty="0" smtClean="0"/>
              <a:t>Librarians </a:t>
            </a:r>
            <a:r>
              <a:rPr lang="en-US" dirty="0"/>
              <a:t>need to make an entry for the new books. To automate the process they simply need to enter the number of issues, then the issue ID for each book issue is generated </a:t>
            </a:r>
            <a:r>
              <a:rPr lang="en-US" dirty="0" smtClean="0"/>
              <a:t>automatically.</a:t>
            </a:r>
          </a:p>
          <a:p>
            <a:endParaRPr lang="en-US" dirty="0" smtClean="0"/>
          </a:p>
          <a:p>
            <a:pPr marL="285750" indent="-285750">
              <a:buFont typeface="Wingdings" panose="05000000000000000000" pitchFamily="2" charset="2"/>
              <a:buChar char="Ø"/>
            </a:pPr>
            <a:r>
              <a:rPr lang="en-US" dirty="0" smtClean="0"/>
              <a:t>Another </a:t>
            </a:r>
            <a:r>
              <a:rPr lang="en-US" dirty="0"/>
              <a:t>responsibility of a librarian is to approve students in situations where approval is needed, i.e. where documents are to be verified or some manual work. Librarians have a panel to simply approve/reject students and to view all approved students. The librarian ID is stored alongside each approved/rejected student to keep </a:t>
            </a:r>
            <a:r>
              <a:rPr lang="en-US" dirty="0" smtClean="0"/>
              <a:t>track.</a:t>
            </a:r>
          </a:p>
          <a:p>
            <a:endParaRPr lang="en-US" dirty="0" smtClean="0"/>
          </a:p>
          <a:p>
            <a:pPr marL="285750" indent="-285750">
              <a:buFont typeface="Wingdings" panose="05000000000000000000" pitchFamily="2" charset="2"/>
              <a:buChar char="Ø"/>
            </a:pPr>
            <a:r>
              <a:rPr lang="en-US" dirty="0" smtClean="0"/>
              <a:t>The </a:t>
            </a:r>
            <a:r>
              <a:rPr lang="en-US" dirty="0"/>
              <a:t>most important function of any library is to issue and return books. This system includes a panel to view all outstanding logs and a super simple panel to issue and return books for all librarians.</a:t>
            </a:r>
          </a:p>
          <a:p>
            <a:endParaRPr lang="en-US" dirty="0"/>
          </a:p>
          <a:p>
            <a:pPr algn="ctr"/>
            <a:endParaRPr lang="en-US" dirty="0"/>
          </a:p>
        </p:txBody>
      </p:sp>
      <p:sp>
        <p:nvSpPr>
          <p:cNvPr id="5" name="Minus 4"/>
          <p:cNvSpPr/>
          <p:nvPr/>
        </p:nvSpPr>
        <p:spPr>
          <a:xfrm>
            <a:off x="-763588" y="832420"/>
            <a:ext cx="11201400" cy="132347"/>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p:cNvSpPr txBox="1">
            <a:spLocks/>
          </p:cNvSpPr>
          <p:nvPr/>
        </p:nvSpPr>
        <p:spPr>
          <a:xfrm>
            <a:off x="644962" y="228600"/>
            <a:ext cx="9402274" cy="669994"/>
          </a:xfrm>
          <a:prstGeom prst="rect">
            <a:avLst/>
          </a:prstGeom>
        </p:spPr>
        <p:txBody>
          <a:bodyPr/>
          <a:lstStyle>
            <a:lvl1pPr algn="l" defTabSz="457063" rtl="0" eaLnBrk="1" latinLnBrk="0" hangingPunct="1">
              <a:spcBef>
                <a:spcPct val="0"/>
              </a:spcBef>
              <a:buNone/>
              <a:defRPr sz="4199"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000" b="1" smtClean="0"/>
              <a:t>Admin Modules </a:t>
            </a:r>
            <a:endParaRPr lang="en-US" sz="4000" b="1" dirty="0"/>
          </a:p>
        </p:txBody>
      </p:sp>
    </p:spTree>
    <p:extLst>
      <p:ext uri="{BB962C8B-B14F-4D97-AF65-F5344CB8AC3E}">
        <p14:creationId xmlns:p14="http://schemas.microsoft.com/office/powerpoint/2010/main" val="211838884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4962" y="304799"/>
            <a:ext cx="9402274" cy="726141"/>
          </a:xfrm>
        </p:spPr>
        <p:txBody>
          <a:bodyPr/>
          <a:lstStyle/>
          <a:p>
            <a:r>
              <a:rPr lang="en-US" sz="4000" b="1" dirty="0" smtClean="0"/>
              <a:t>Student Modules </a:t>
            </a:r>
            <a:endParaRPr lang="en-US" sz="4000" b="1" dirty="0"/>
          </a:p>
        </p:txBody>
      </p:sp>
      <p:sp>
        <p:nvSpPr>
          <p:cNvPr id="5" name="Content Placeholder 4"/>
          <p:cNvSpPr>
            <a:spLocks noGrp="1"/>
          </p:cNvSpPr>
          <p:nvPr>
            <p:ph idx="1"/>
          </p:nvPr>
        </p:nvSpPr>
        <p:spPr>
          <a:xfrm>
            <a:off x="1236087" y="1461206"/>
            <a:ext cx="9716650" cy="5303566"/>
          </a:xfrm>
          <a:pattFill prst="pct5">
            <a:fgClr>
              <a:schemeClr val="accent1"/>
            </a:fgClr>
            <a:bgClr>
              <a:schemeClr val="bg1"/>
            </a:bgClr>
          </a:pattFill>
        </p:spPr>
        <p:txBody>
          <a:bodyPr>
            <a:noAutofit/>
          </a:bodyPr>
          <a:lstStyle/>
          <a:p>
            <a:r>
              <a:rPr lang="en-US" sz="1800" dirty="0"/>
              <a:t>Students can only access limited features, i.e., public access level features which include searching a book and student registration form</a:t>
            </a:r>
            <a:r>
              <a:rPr lang="en-US" sz="1800" dirty="0" smtClean="0"/>
              <a:t>.</a:t>
            </a:r>
          </a:p>
          <a:p>
            <a:pPr marL="0" indent="0">
              <a:buNone/>
            </a:pPr>
            <a:endParaRPr lang="en-US" sz="1800" dirty="0" smtClean="0"/>
          </a:p>
          <a:p>
            <a:pPr marL="0" indent="0">
              <a:buNone/>
            </a:pPr>
            <a:endParaRPr lang="en-US" sz="1800" dirty="0"/>
          </a:p>
          <a:p>
            <a:r>
              <a:rPr lang="en-US" sz="1800" dirty="0"/>
              <a:t>Student can register yourself and after registration they will get student ID</a:t>
            </a:r>
            <a:r>
              <a:rPr lang="en-US" sz="1800" dirty="0" smtClean="0"/>
              <a:t>.</a:t>
            </a:r>
          </a:p>
          <a:p>
            <a:endParaRPr lang="en-US" sz="1800" dirty="0"/>
          </a:p>
          <a:p>
            <a:endParaRPr lang="en-US" sz="1800" dirty="0" smtClean="0"/>
          </a:p>
          <a:p>
            <a:pPr marL="0" indent="0">
              <a:buNone/>
            </a:pPr>
            <a:endParaRPr lang="en-US" sz="1800" dirty="0"/>
          </a:p>
          <a:p>
            <a:pPr marL="0" indent="0">
              <a:buNone/>
            </a:pPr>
            <a:endParaRPr lang="en-US" sz="1800" dirty="0"/>
          </a:p>
          <a:p>
            <a:r>
              <a:rPr lang="en-US" sz="1800" dirty="0"/>
              <a:t>Student can view issued </a:t>
            </a:r>
            <a:r>
              <a:rPr lang="en-US" sz="1800" dirty="0" smtClean="0"/>
              <a:t>book.</a:t>
            </a:r>
            <a:endParaRPr lang="en-US" sz="1800" dirty="0"/>
          </a:p>
        </p:txBody>
      </p:sp>
      <p:sp>
        <p:nvSpPr>
          <p:cNvPr id="6" name="Minus 5"/>
          <p:cNvSpPr/>
          <p:nvPr/>
        </p:nvSpPr>
        <p:spPr>
          <a:xfrm>
            <a:off x="-725488" y="898594"/>
            <a:ext cx="11201400" cy="132347"/>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l="23522" t="40409" r="20498" b="23573"/>
          <a:stretch/>
        </p:blipFill>
        <p:spPr>
          <a:xfrm>
            <a:off x="3236912" y="3451794"/>
            <a:ext cx="5715000" cy="1467259"/>
          </a:xfrm>
          <a:prstGeom prst="rect">
            <a:avLst/>
          </a:prstGeom>
        </p:spPr>
      </p:pic>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9075" t="29599" r="6077" b="48842"/>
          <a:stretch/>
        </p:blipFill>
        <p:spPr>
          <a:xfrm>
            <a:off x="1827212" y="5562600"/>
            <a:ext cx="8534400" cy="1066800"/>
          </a:xfrm>
          <a:prstGeom prst="rect">
            <a:avLst/>
          </a:prstGeom>
        </p:spPr>
      </p:pic>
      <p:pic>
        <p:nvPicPr>
          <p:cNvPr id="7" name="Picture 6"/>
          <p:cNvPicPr>
            <a:picLocks noChangeAspect="1"/>
          </p:cNvPicPr>
          <p:nvPr/>
        </p:nvPicPr>
        <p:blipFill rotWithShape="1">
          <a:blip r:embed="rId4">
            <a:extLst>
              <a:ext uri="{28A0092B-C50C-407E-A947-70E740481C1C}">
                <a14:useLocalDpi xmlns:a14="http://schemas.microsoft.com/office/drawing/2010/main" val="0"/>
              </a:ext>
            </a:extLst>
          </a:blip>
          <a:srcRect l="57560" t="36336" r="20471" b="48842"/>
          <a:stretch/>
        </p:blipFill>
        <p:spPr>
          <a:xfrm>
            <a:off x="4532312" y="2189282"/>
            <a:ext cx="2743200" cy="779575"/>
          </a:xfrm>
          <a:prstGeom prst="rect">
            <a:avLst/>
          </a:prstGeom>
        </p:spPr>
      </p:pic>
    </p:spTree>
    <p:extLst>
      <p:ext uri="{BB962C8B-B14F-4D97-AF65-F5344CB8AC3E}">
        <p14:creationId xmlns:p14="http://schemas.microsoft.com/office/powerpoint/2010/main" val="1754212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inus 4"/>
          <p:cNvSpPr/>
          <p:nvPr/>
        </p:nvSpPr>
        <p:spPr>
          <a:xfrm>
            <a:off x="19194" y="1752600"/>
            <a:ext cx="5219700" cy="152400"/>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p:cNvSpPr/>
          <p:nvPr/>
        </p:nvSpPr>
        <p:spPr>
          <a:xfrm>
            <a:off x="4875212" y="1905000"/>
            <a:ext cx="5486400" cy="4419600"/>
          </a:xfrm>
          <a:prstGeom prst="roundRect">
            <a:avLst/>
          </a:prstGeom>
          <a:pattFill prst="pct5">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smtClean="0">
                <a:solidFill>
                  <a:schemeClr val="tx1"/>
                </a:solidFill>
              </a:rPr>
              <a:t>MD </a:t>
            </a:r>
            <a:r>
              <a:rPr lang="en-US" sz="3200" b="1" dirty="0">
                <a:solidFill>
                  <a:schemeClr val="tx1"/>
                </a:solidFill>
              </a:rPr>
              <a:t>Jabed Hossain Sujel</a:t>
            </a:r>
          </a:p>
          <a:p>
            <a:pPr algn="ctr"/>
            <a:r>
              <a:rPr lang="en-US" sz="3200" b="1" dirty="0">
                <a:solidFill>
                  <a:schemeClr val="tx1"/>
                </a:solidFill>
              </a:rPr>
              <a:t>ID: </a:t>
            </a:r>
            <a:r>
              <a:rPr lang="en-US" sz="3200" b="1" dirty="0" smtClean="0">
                <a:solidFill>
                  <a:schemeClr val="tx1"/>
                </a:solidFill>
              </a:rPr>
              <a:t>181-115-034</a:t>
            </a:r>
          </a:p>
          <a:p>
            <a:pPr algn="ctr"/>
            <a:r>
              <a:rPr lang="en-US" sz="3200" b="1" dirty="0">
                <a:solidFill>
                  <a:schemeClr val="tx1"/>
                </a:solidFill>
              </a:rPr>
              <a:t>&amp;</a:t>
            </a:r>
          </a:p>
          <a:p>
            <a:pPr algn="ctr"/>
            <a:r>
              <a:rPr lang="en-US" sz="3200" b="1" dirty="0">
                <a:solidFill>
                  <a:schemeClr val="tx1"/>
                </a:solidFill>
              </a:rPr>
              <a:t>MD. Rayhan Ahmed</a:t>
            </a:r>
          </a:p>
          <a:p>
            <a:pPr algn="ctr"/>
            <a:r>
              <a:rPr lang="en-US" sz="3200" b="1" dirty="0">
                <a:solidFill>
                  <a:schemeClr val="tx1"/>
                </a:solidFill>
              </a:rPr>
              <a:t>ID: </a:t>
            </a:r>
            <a:r>
              <a:rPr lang="en-US" sz="3200" b="1" dirty="0" smtClean="0">
                <a:solidFill>
                  <a:schemeClr val="tx1"/>
                </a:solidFill>
              </a:rPr>
              <a:t>181-115-013</a:t>
            </a:r>
          </a:p>
          <a:p>
            <a:pPr algn="ctr"/>
            <a:endParaRPr lang="en-US" sz="3200" b="1" dirty="0">
              <a:solidFill>
                <a:schemeClr val="tx1"/>
              </a:solidFill>
            </a:endParaRPr>
          </a:p>
          <a:p>
            <a:pPr algn="ctr"/>
            <a:r>
              <a:rPr lang="en-US" sz="3200" b="1" dirty="0">
                <a:solidFill>
                  <a:schemeClr val="tx1"/>
                </a:solidFill>
              </a:rPr>
              <a:t>Program: CSE 44</a:t>
            </a:r>
            <a:r>
              <a:rPr lang="en-US" sz="3200" b="1" baseline="30000" dirty="0">
                <a:solidFill>
                  <a:schemeClr val="tx1"/>
                </a:solidFill>
              </a:rPr>
              <a:t>th</a:t>
            </a:r>
            <a:r>
              <a:rPr lang="en-US" sz="3200" b="1" dirty="0">
                <a:solidFill>
                  <a:schemeClr val="tx1"/>
                </a:solidFill>
              </a:rPr>
              <a:t> (A)</a:t>
            </a:r>
          </a:p>
          <a:p>
            <a:pPr algn="ctr"/>
            <a:r>
              <a:rPr lang="en-US" sz="3200" b="1" dirty="0">
                <a:solidFill>
                  <a:schemeClr val="tx1"/>
                </a:solidFill>
              </a:rPr>
              <a:t>Metropolitan </a:t>
            </a:r>
            <a:r>
              <a:rPr lang="en-US" sz="3200" b="1" dirty="0" smtClean="0">
                <a:solidFill>
                  <a:schemeClr val="tx1"/>
                </a:solidFill>
              </a:rPr>
              <a:t>University</a:t>
            </a:r>
            <a:endParaRPr lang="en-US" sz="3200" b="1" dirty="0">
              <a:solidFill>
                <a:schemeClr val="tx1"/>
              </a:solidFill>
            </a:endParaRPr>
          </a:p>
        </p:txBody>
      </p:sp>
      <p:sp>
        <p:nvSpPr>
          <p:cNvPr id="7" name="Rounded Rectangle 6"/>
          <p:cNvSpPr/>
          <p:nvPr/>
        </p:nvSpPr>
        <p:spPr>
          <a:xfrm>
            <a:off x="628650" y="1066800"/>
            <a:ext cx="3962400" cy="685800"/>
          </a:xfrm>
          <a:prstGeom prst="roundRect">
            <a:avLst/>
          </a:prstGeom>
          <a:pattFill prst="pct20">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b="1" dirty="0" smtClean="0">
              <a:solidFill>
                <a:schemeClr val="tx1"/>
              </a:solidFill>
            </a:endParaRPr>
          </a:p>
          <a:p>
            <a:pPr algn="ctr"/>
            <a:r>
              <a:rPr lang="en-US" sz="4000" b="1" dirty="0" smtClean="0">
                <a:solidFill>
                  <a:schemeClr val="tx1"/>
                </a:solidFill>
              </a:rPr>
              <a:t>PRESENTED </a:t>
            </a:r>
            <a:r>
              <a:rPr lang="en-US" sz="4000" b="1" dirty="0">
                <a:solidFill>
                  <a:schemeClr val="tx1"/>
                </a:solidFill>
              </a:rPr>
              <a:t>TO</a:t>
            </a:r>
          </a:p>
          <a:p>
            <a:pPr algn="ctr"/>
            <a:endParaRPr lang="en-US" sz="4000" dirty="0"/>
          </a:p>
        </p:txBody>
      </p:sp>
    </p:spTree>
    <p:extLst>
      <p:ext uri="{BB962C8B-B14F-4D97-AF65-F5344CB8AC3E}">
        <p14:creationId xmlns:p14="http://schemas.microsoft.com/office/powerpoint/2010/main" val="428379522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pattFill prst="pct20">
          <a:fgClr>
            <a:srgbClr val="002060"/>
          </a:fgClr>
          <a:bgClr>
            <a:schemeClr val="bg1"/>
          </a:bgClr>
        </a:patt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90830" y="298602"/>
            <a:ext cx="9402274" cy="669994"/>
          </a:xfrm>
        </p:spPr>
        <p:txBody>
          <a:bodyPr/>
          <a:lstStyle/>
          <a:p>
            <a:r>
              <a:rPr lang="en-US" sz="4000" b="1" dirty="0" smtClean="0"/>
              <a:t>Block Diagram of whole project</a:t>
            </a:r>
            <a:endParaRPr lang="en-US" dirty="0"/>
          </a:p>
        </p:txBody>
      </p:sp>
      <p:sp>
        <p:nvSpPr>
          <p:cNvPr id="4" name="Minus 3"/>
          <p:cNvSpPr/>
          <p:nvPr/>
        </p:nvSpPr>
        <p:spPr>
          <a:xfrm>
            <a:off x="-725488" y="925787"/>
            <a:ext cx="10718592" cy="105154"/>
          </a:xfrm>
          <a:prstGeom prst="mathMinus">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p:cNvSpPr/>
          <p:nvPr/>
        </p:nvSpPr>
        <p:spPr>
          <a:xfrm>
            <a:off x="4189412" y="1184194"/>
            <a:ext cx="2667000" cy="3843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Initialization Interface </a:t>
            </a:r>
            <a:endParaRPr lang="en-US" dirty="0"/>
          </a:p>
        </p:txBody>
      </p:sp>
      <p:sp>
        <p:nvSpPr>
          <p:cNvPr id="69" name="Rectangle 68"/>
          <p:cNvSpPr/>
          <p:nvPr/>
        </p:nvSpPr>
        <p:spPr>
          <a:xfrm>
            <a:off x="864279" y="1843068"/>
            <a:ext cx="1724933" cy="3667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Search Book</a:t>
            </a:r>
            <a:endParaRPr lang="en-US" dirty="0"/>
          </a:p>
        </p:txBody>
      </p:sp>
      <p:sp>
        <p:nvSpPr>
          <p:cNvPr id="70" name="Rectangle 69"/>
          <p:cNvSpPr/>
          <p:nvPr/>
        </p:nvSpPr>
        <p:spPr>
          <a:xfrm>
            <a:off x="1685437" y="3854604"/>
            <a:ext cx="1496333" cy="4211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Find Book</a:t>
            </a:r>
            <a:endParaRPr lang="en-US" dirty="0"/>
          </a:p>
        </p:txBody>
      </p:sp>
      <p:sp>
        <p:nvSpPr>
          <p:cNvPr id="71" name="Rectangle 70"/>
          <p:cNvSpPr/>
          <p:nvPr/>
        </p:nvSpPr>
        <p:spPr>
          <a:xfrm>
            <a:off x="8951912" y="1863730"/>
            <a:ext cx="1524000" cy="3667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Server Error</a:t>
            </a:r>
            <a:endParaRPr lang="en-US" dirty="0"/>
          </a:p>
        </p:txBody>
      </p:sp>
      <p:sp>
        <p:nvSpPr>
          <p:cNvPr id="72" name="Rectangle 71"/>
          <p:cNvSpPr/>
          <p:nvPr/>
        </p:nvSpPr>
        <p:spPr>
          <a:xfrm>
            <a:off x="6891110" y="1843068"/>
            <a:ext cx="968602" cy="3667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Login</a:t>
            </a:r>
            <a:endParaRPr lang="en-US" dirty="0"/>
          </a:p>
        </p:txBody>
      </p:sp>
      <p:sp>
        <p:nvSpPr>
          <p:cNvPr id="73" name="Rectangle 72"/>
          <p:cNvSpPr/>
          <p:nvPr/>
        </p:nvSpPr>
        <p:spPr>
          <a:xfrm>
            <a:off x="7328239" y="2511428"/>
            <a:ext cx="1062945" cy="3105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Logout</a:t>
            </a:r>
            <a:endParaRPr lang="en-US" dirty="0"/>
          </a:p>
        </p:txBody>
      </p:sp>
      <p:sp>
        <p:nvSpPr>
          <p:cNvPr id="74" name="Rectangle 73"/>
          <p:cNvSpPr/>
          <p:nvPr/>
        </p:nvSpPr>
        <p:spPr>
          <a:xfrm>
            <a:off x="4391617" y="2503766"/>
            <a:ext cx="2011363" cy="3105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Select Function </a:t>
            </a:r>
            <a:endParaRPr lang="en-US" dirty="0"/>
          </a:p>
        </p:txBody>
      </p:sp>
      <p:sp>
        <p:nvSpPr>
          <p:cNvPr id="75" name="Rectangle 74"/>
          <p:cNvSpPr/>
          <p:nvPr/>
        </p:nvSpPr>
        <p:spPr>
          <a:xfrm>
            <a:off x="7618412" y="3133940"/>
            <a:ext cx="1730489" cy="3627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Add Settings </a:t>
            </a:r>
            <a:endParaRPr lang="en-US" dirty="0"/>
          </a:p>
        </p:txBody>
      </p:sp>
      <p:sp>
        <p:nvSpPr>
          <p:cNvPr id="76" name="Rectangle 75"/>
          <p:cNvSpPr/>
          <p:nvPr/>
        </p:nvSpPr>
        <p:spPr>
          <a:xfrm>
            <a:off x="3465737" y="1863730"/>
            <a:ext cx="2476500" cy="3667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Student Registration </a:t>
            </a:r>
            <a:endParaRPr lang="en-US" dirty="0"/>
          </a:p>
        </p:txBody>
      </p:sp>
      <p:sp>
        <p:nvSpPr>
          <p:cNvPr id="77" name="Rectangle 76"/>
          <p:cNvSpPr/>
          <p:nvPr/>
        </p:nvSpPr>
        <p:spPr>
          <a:xfrm>
            <a:off x="1875938" y="3122371"/>
            <a:ext cx="1115333" cy="4031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Home</a:t>
            </a:r>
            <a:endParaRPr lang="en-US" dirty="0"/>
          </a:p>
        </p:txBody>
      </p:sp>
      <p:sp>
        <p:nvSpPr>
          <p:cNvPr id="78" name="Rectangle 77"/>
          <p:cNvSpPr/>
          <p:nvPr/>
        </p:nvSpPr>
        <p:spPr>
          <a:xfrm>
            <a:off x="7466012" y="3864145"/>
            <a:ext cx="2248785" cy="4076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Issue/Return Books</a:t>
            </a:r>
            <a:endParaRPr lang="en-US" dirty="0"/>
          </a:p>
        </p:txBody>
      </p:sp>
      <p:sp>
        <p:nvSpPr>
          <p:cNvPr id="79" name="Rectangle 78"/>
          <p:cNvSpPr/>
          <p:nvPr/>
        </p:nvSpPr>
        <p:spPr>
          <a:xfrm>
            <a:off x="1619804" y="4504480"/>
            <a:ext cx="1637847" cy="4240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Find Student </a:t>
            </a:r>
            <a:endParaRPr lang="en-US" dirty="0"/>
          </a:p>
        </p:txBody>
      </p:sp>
      <p:sp>
        <p:nvSpPr>
          <p:cNvPr id="80" name="Rectangle 79"/>
          <p:cNvSpPr/>
          <p:nvPr/>
        </p:nvSpPr>
        <p:spPr>
          <a:xfrm>
            <a:off x="4356366" y="3136690"/>
            <a:ext cx="2208116" cy="3293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All Books in Library </a:t>
            </a:r>
            <a:endParaRPr lang="en-US" dirty="0"/>
          </a:p>
        </p:txBody>
      </p:sp>
      <p:sp>
        <p:nvSpPr>
          <p:cNvPr id="81" name="Rectangle 80"/>
          <p:cNvSpPr/>
          <p:nvPr/>
        </p:nvSpPr>
        <p:spPr>
          <a:xfrm>
            <a:off x="4071113" y="3858545"/>
            <a:ext cx="2785299" cy="4132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All Approved Students </a:t>
            </a:r>
            <a:endParaRPr lang="en-US" dirty="0"/>
          </a:p>
        </p:txBody>
      </p:sp>
      <p:sp>
        <p:nvSpPr>
          <p:cNvPr id="82" name="Rectangle 81"/>
          <p:cNvSpPr/>
          <p:nvPr/>
        </p:nvSpPr>
        <p:spPr>
          <a:xfrm>
            <a:off x="7237412" y="4504480"/>
            <a:ext cx="2652373" cy="37577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Add Books Category </a:t>
            </a:r>
            <a:endParaRPr lang="en-US" dirty="0"/>
          </a:p>
        </p:txBody>
      </p:sp>
      <p:sp>
        <p:nvSpPr>
          <p:cNvPr id="83" name="Rectangle 82"/>
          <p:cNvSpPr/>
          <p:nvPr/>
        </p:nvSpPr>
        <p:spPr>
          <a:xfrm>
            <a:off x="7350260" y="5112928"/>
            <a:ext cx="2477385" cy="4262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All Waiting Students</a:t>
            </a:r>
            <a:endParaRPr lang="en-US" dirty="0"/>
          </a:p>
        </p:txBody>
      </p:sp>
      <p:sp>
        <p:nvSpPr>
          <p:cNvPr id="84" name="Rectangle 83"/>
          <p:cNvSpPr/>
          <p:nvPr/>
        </p:nvSpPr>
        <p:spPr>
          <a:xfrm>
            <a:off x="4469712" y="4523876"/>
            <a:ext cx="1981425" cy="3563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All Issued Books</a:t>
            </a:r>
            <a:endParaRPr lang="en-US" dirty="0"/>
          </a:p>
        </p:txBody>
      </p:sp>
      <p:sp>
        <p:nvSpPr>
          <p:cNvPr id="85" name="Rectangle 84"/>
          <p:cNvSpPr/>
          <p:nvPr/>
        </p:nvSpPr>
        <p:spPr>
          <a:xfrm>
            <a:off x="3715569" y="6007396"/>
            <a:ext cx="4768087" cy="600773"/>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Fig: Block Diagram of system structure </a:t>
            </a:r>
            <a:endParaRPr lang="en-US" dirty="0"/>
          </a:p>
        </p:txBody>
      </p:sp>
      <p:sp>
        <p:nvSpPr>
          <p:cNvPr id="86" name="Rectangle 85"/>
          <p:cNvSpPr/>
          <p:nvPr/>
        </p:nvSpPr>
        <p:spPr>
          <a:xfrm>
            <a:off x="4189412" y="5132324"/>
            <a:ext cx="2490325" cy="4068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Student Registration </a:t>
            </a:r>
            <a:endParaRPr lang="en-US" dirty="0"/>
          </a:p>
        </p:txBody>
      </p:sp>
      <p:sp>
        <p:nvSpPr>
          <p:cNvPr id="87" name="Rectangle 86"/>
          <p:cNvSpPr/>
          <p:nvPr/>
        </p:nvSpPr>
        <p:spPr>
          <a:xfrm>
            <a:off x="1473874" y="5132324"/>
            <a:ext cx="1919457" cy="4371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Find Issue Book</a:t>
            </a:r>
            <a:endParaRPr lang="en-US" dirty="0"/>
          </a:p>
        </p:txBody>
      </p:sp>
      <p:cxnSp>
        <p:nvCxnSpPr>
          <p:cNvPr id="89" name="Straight Connector 88"/>
          <p:cNvCxnSpPr>
            <a:stCxn id="68" idx="1"/>
          </p:cNvCxnSpPr>
          <p:nvPr/>
        </p:nvCxnSpPr>
        <p:spPr>
          <a:xfrm flipH="1" flipV="1">
            <a:off x="1473874" y="1371600"/>
            <a:ext cx="2715538" cy="4791"/>
          </a:xfrm>
          <a:prstGeom prst="line">
            <a:avLst/>
          </a:prstGeom>
          <a:ln>
            <a:solidFill>
              <a:srgbClr val="FFFF00"/>
            </a:solidFill>
          </a:ln>
        </p:spPr>
        <p:style>
          <a:lnRef idx="2">
            <a:schemeClr val="dk1"/>
          </a:lnRef>
          <a:fillRef idx="0">
            <a:schemeClr val="dk1"/>
          </a:fillRef>
          <a:effectRef idx="1">
            <a:schemeClr val="dk1"/>
          </a:effectRef>
          <a:fontRef idx="minor">
            <a:schemeClr val="tx1"/>
          </a:fontRef>
        </p:style>
      </p:cxnSp>
      <p:cxnSp>
        <p:nvCxnSpPr>
          <p:cNvPr id="91" name="Straight Arrow Connector 90"/>
          <p:cNvCxnSpPr/>
          <p:nvPr/>
        </p:nvCxnSpPr>
        <p:spPr>
          <a:xfrm>
            <a:off x="1473874" y="1371600"/>
            <a:ext cx="0" cy="449054"/>
          </a:xfrm>
          <a:prstGeom prst="straightConnector1">
            <a:avLst/>
          </a:prstGeom>
          <a:ln>
            <a:solidFill>
              <a:srgbClr val="FFFF00"/>
            </a:solidFill>
            <a:tailEnd type="triangle"/>
          </a:ln>
        </p:spPr>
        <p:style>
          <a:lnRef idx="2">
            <a:schemeClr val="dk1"/>
          </a:lnRef>
          <a:fillRef idx="0">
            <a:schemeClr val="dk1"/>
          </a:fillRef>
          <a:effectRef idx="1">
            <a:schemeClr val="dk1"/>
          </a:effectRef>
          <a:fontRef idx="minor">
            <a:schemeClr val="tx1"/>
          </a:fontRef>
        </p:style>
      </p:cxnSp>
      <p:cxnSp>
        <p:nvCxnSpPr>
          <p:cNvPr id="94" name="Straight Arrow Connector 93"/>
          <p:cNvCxnSpPr/>
          <p:nvPr/>
        </p:nvCxnSpPr>
        <p:spPr>
          <a:xfrm>
            <a:off x="3732212" y="1371600"/>
            <a:ext cx="0" cy="492130"/>
          </a:xfrm>
          <a:prstGeom prst="straightConnector1">
            <a:avLst/>
          </a:prstGeom>
          <a:ln>
            <a:solidFill>
              <a:srgbClr val="FFFF00"/>
            </a:solidFill>
            <a:tailEnd type="triangle"/>
          </a:ln>
        </p:spPr>
        <p:style>
          <a:lnRef idx="2">
            <a:schemeClr val="dk1"/>
          </a:lnRef>
          <a:fillRef idx="0">
            <a:schemeClr val="dk1"/>
          </a:fillRef>
          <a:effectRef idx="1">
            <a:schemeClr val="dk1"/>
          </a:effectRef>
          <a:fontRef idx="minor">
            <a:schemeClr val="tx1"/>
          </a:fontRef>
        </p:style>
      </p:cxnSp>
      <p:cxnSp>
        <p:nvCxnSpPr>
          <p:cNvPr id="96" name="Elbow Connector 95"/>
          <p:cNvCxnSpPr>
            <a:endCxn id="72" idx="1"/>
          </p:cNvCxnSpPr>
          <p:nvPr/>
        </p:nvCxnSpPr>
        <p:spPr>
          <a:xfrm rot="16200000" flipH="1">
            <a:off x="6442200" y="1577524"/>
            <a:ext cx="457846" cy="439973"/>
          </a:xfrm>
          <a:prstGeom prst="bentConnector2">
            <a:avLst/>
          </a:prstGeom>
          <a:ln>
            <a:solidFill>
              <a:srgbClr val="FFFF00"/>
            </a:solidFill>
            <a:tailEnd type="triangle"/>
          </a:ln>
        </p:spPr>
        <p:style>
          <a:lnRef idx="2">
            <a:schemeClr val="dk1"/>
          </a:lnRef>
          <a:fillRef idx="0">
            <a:schemeClr val="dk1"/>
          </a:fillRef>
          <a:effectRef idx="1">
            <a:schemeClr val="dk1"/>
          </a:effectRef>
          <a:fontRef idx="minor">
            <a:schemeClr val="tx1"/>
          </a:fontRef>
        </p:style>
      </p:cxnSp>
      <p:cxnSp>
        <p:nvCxnSpPr>
          <p:cNvPr id="99" name="Straight Arrow Connector 98"/>
          <p:cNvCxnSpPr>
            <a:stCxn id="68" idx="3"/>
            <a:endCxn id="71" idx="1"/>
          </p:cNvCxnSpPr>
          <p:nvPr/>
        </p:nvCxnSpPr>
        <p:spPr>
          <a:xfrm>
            <a:off x="6856412" y="1376391"/>
            <a:ext cx="2095500" cy="670705"/>
          </a:xfrm>
          <a:prstGeom prst="straightConnector1">
            <a:avLst/>
          </a:prstGeom>
          <a:ln>
            <a:solidFill>
              <a:srgbClr val="FFFF00"/>
            </a:solidFill>
            <a:tailEnd type="triangle"/>
          </a:ln>
        </p:spPr>
        <p:style>
          <a:lnRef idx="2">
            <a:schemeClr val="dk1"/>
          </a:lnRef>
          <a:fillRef idx="0">
            <a:schemeClr val="dk1"/>
          </a:fillRef>
          <a:effectRef idx="1">
            <a:schemeClr val="dk1"/>
          </a:effectRef>
          <a:fontRef idx="minor">
            <a:schemeClr val="tx1"/>
          </a:fontRef>
        </p:style>
      </p:cxnSp>
      <p:cxnSp>
        <p:nvCxnSpPr>
          <p:cNvPr id="101" name="Straight Connector 100"/>
          <p:cNvCxnSpPr>
            <a:stCxn id="73" idx="3"/>
          </p:cNvCxnSpPr>
          <p:nvPr/>
        </p:nvCxnSpPr>
        <p:spPr>
          <a:xfrm>
            <a:off x="8391184" y="2666687"/>
            <a:ext cx="2884828" cy="313"/>
          </a:xfrm>
          <a:prstGeom prst="line">
            <a:avLst/>
          </a:prstGeom>
          <a:ln>
            <a:solidFill>
              <a:srgbClr val="FFFF00"/>
            </a:solidFill>
          </a:ln>
        </p:spPr>
        <p:style>
          <a:lnRef idx="2">
            <a:schemeClr val="dk1"/>
          </a:lnRef>
          <a:fillRef idx="0">
            <a:schemeClr val="dk1"/>
          </a:fillRef>
          <a:effectRef idx="1">
            <a:schemeClr val="dk1"/>
          </a:effectRef>
          <a:fontRef idx="minor">
            <a:schemeClr val="tx1"/>
          </a:fontRef>
        </p:style>
      </p:cxnSp>
      <p:cxnSp>
        <p:nvCxnSpPr>
          <p:cNvPr id="103" name="Straight Connector 102"/>
          <p:cNvCxnSpPr/>
          <p:nvPr/>
        </p:nvCxnSpPr>
        <p:spPr>
          <a:xfrm flipV="1">
            <a:off x="11276012" y="1371600"/>
            <a:ext cx="0" cy="1295087"/>
          </a:xfrm>
          <a:prstGeom prst="line">
            <a:avLst/>
          </a:prstGeom>
          <a:ln>
            <a:solidFill>
              <a:srgbClr val="FFFF00"/>
            </a:solidFill>
          </a:ln>
        </p:spPr>
        <p:style>
          <a:lnRef idx="2">
            <a:schemeClr val="dk1"/>
          </a:lnRef>
          <a:fillRef idx="0">
            <a:schemeClr val="dk1"/>
          </a:fillRef>
          <a:effectRef idx="1">
            <a:schemeClr val="dk1"/>
          </a:effectRef>
          <a:fontRef idx="minor">
            <a:schemeClr val="tx1"/>
          </a:fontRef>
        </p:style>
      </p:cxnSp>
      <p:cxnSp>
        <p:nvCxnSpPr>
          <p:cNvPr id="105" name="Straight Arrow Connector 104"/>
          <p:cNvCxnSpPr/>
          <p:nvPr/>
        </p:nvCxnSpPr>
        <p:spPr>
          <a:xfrm flipH="1">
            <a:off x="6891110" y="1371600"/>
            <a:ext cx="4384902" cy="0"/>
          </a:xfrm>
          <a:prstGeom prst="straightConnector1">
            <a:avLst/>
          </a:prstGeom>
          <a:ln>
            <a:solidFill>
              <a:srgbClr val="FFFF00"/>
            </a:solidFill>
            <a:tailEnd type="triangle"/>
          </a:ln>
        </p:spPr>
        <p:style>
          <a:lnRef idx="2">
            <a:schemeClr val="dk1"/>
          </a:lnRef>
          <a:fillRef idx="0">
            <a:schemeClr val="dk1"/>
          </a:fillRef>
          <a:effectRef idx="1">
            <a:schemeClr val="dk1"/>
          </a:effectRef>
          <a:fontRef idx="minor">
            <a:schemeClr val="tx1"/>
          </a:fontRef>
        </p:style>
      </p:cxnSp>
      <p:cxnSp>
        <p:nvCxnSpPr>
          <p:cNvPr id="107" name="Straight Connector 106"/>
          <p:cNvCxnSpPr/>
          <p:nvPr/>
        </p:nvCxnSpPr>
        <p:spPr>
          <a:xfrm>
            <a:off x="8233824" y="1371600"/>
            <a:ext cx="0" cy="654834"/>
          </a:xfrm>
          <a:prstGeom prst="line">
            <a:avLst/>
          </a:prstGeom>
          <a:ln>
            <a:solidFill>
              <a:srgbClr val="FFFF00"/>
            </a:solidFill>
          </a:ln>
        </p:spPr>
        <p:style>
          <a:lnRef idx="2">
            <a:schemeClr val="dk1"/>
          </a:lnRef>
          <a:fillRef idx="0">
            <a:schemeClr val="dk1"/>
          </a:fillRef>
          <a:effectRef idx="1">
            <a:schemeClr val="dk1"/>
          </a:effectRef>
          <a:fontRef idx="minor">
            <a:schemeClr val="tx1"/>
          </a:fontRef>
        </p:style>
      </p:cxnSp>
      <p:cxnSp>
        <p:nvCxnSpPr>
          <p:cNvPr id="109" name="Straight Connector 108"/>
          <p:cNvCxnSpPr>
            <a:endCxn id="72" idx="3"/>
          </p:cNvCxnSpPr>
          <p:nvPr/>
        </p:nvCxnSpPr>
        <p:spPr>
          <a:xfrm flipH="1">
            <a:off x="7859712" y="2026434"/>
            <a:ext cx="374112" cy="0"/>
          </a:xfrm>
          <a:prstGeom prst="line">
            <a:avLst/>
          </a:prstGeom>
          <a:ln>
            <a:solidFill>
              <a:srgbClr val="FFFF00"/>
            </a:solidFill>
          </a:ln>
        </p:spPr>
        <p:style>
          <a:lnRef idx="2">
            <a:schemeClr val="dk1"/>
          </a:lnRef>
          <a:fillRef idx="0">
            <a:schemeClr val="dk1"/>
          </a:fillRef>
          <a:effectRef idx="1">
            <a:schemeClr val="dk1"/>
          </a:effectRef>
          <a:fontRef idx="minor">
            <a:schemeClr val="tx1"/>
          </a:fontRef>
        </p:style>
      </p:cxnSp>
      <p:cxnSp>
        <p:nvCxnSpPr>
          <p:cNvPr id="138" name="Straight Connector 137"/>
          <p:cNvCxnSpPr>
            <a:stCxn id="74" idx="1"/>
          </p:cNvCxnSpPr>
          <p:nvPr/>
        </p:nvCxnSpPr>
        <p:spPr>
          <a:xfrm flipH="1">
            <a:off x="3732212" y="2659025"/>
            <a:ext cx="659405" cy="0"/>
          </a:xfrm>
          <a:prstGeom prst="line">
            <a:avLst/>
          </a:prstGeom>
          <a:ln>
            <a:solidFill>
              <a:srgbClr val="FFFF00"/>
            </a:solidFill>
          </a:ln>
        </p:spPr>
        <p:style>
          <a:lnRef idx="2">
            <a:schemeClr val="dk1"/>
          </a:lnRef>
          <a:fillRef idx="0">
            <a:schemeClr val="dk1"/>
          </a:fillRef>
          <a:effectRef idx="1">
            <a:schemeClr val="dk1"/>
          </a:effectRef>
          <a:fontRef idx="minor">
            <a:schemeClr val="tx1"/>
          </a:fontRef>
        </p:style>
      </p:cxnSp>
      <p:cxnSp>
        <p:nvCxnSpPr>
          <p:cNvPr id="140" name="Straight Connector 139"/>
          <p:cNvCxnSpPr/>
          <p:nvPr/>
        </p:nvCxnSpPr>
        <p:spPr>
          <a:xfrm>
            <a:off x="3732212" y="2659025"/>
            <a:ext cx="0" cy="2676744"/>
          </a:xfrm>
          <a:prstGeom prst="line">
            <a:avLst/>
          </a:prstGeom>
          <a:ln>
            <a:solidFill>
              <a:srgbClr val="FFFF00"/>
            </a:solidFill>
          </a:ln>
        </p:spPr>
        <p:style>
          <a:lnRef idx="2">
            <a:schemeClr val="dk1"/>
          </a:lnRef>
          <a:fillRef idx="0">
            <a:schemeClr val="dk1"/>
          </a:fillRef>
          <a:effectRef idx="1">
            <a:schemeClr val="dk1"/>
          </a:effectRef>
          <a:fontRef idx="minor">
            <a:schemeClr val="tx1"/>
          </a:fontRef>
        </p:style>
      </p:cxnSp>
      <p:cxnSp>
        <p:nvCxnSpPr>
          <p:cNvPr id="142" name="Straight Arrow Connector 141"/>
          <p:cNvCxnSpPr>
            <a:endCxn id="86" idx="1"/>
          </p:cNvCxnSpPr>
          <p:nvPr/>
        </p:nvCxnSpPr>
        <p:spPr>
          <a:xfrm>
            <a:off x="3732212" y="5335769"/>
            <a:ext cx="457200" cy="1"/>
          </a:xfrm>
          <a:prstGeom prst="straightConnector1">
            <a:avLst/>
          </a:prstGeom>
          <a:ln>
            <a:solidFill>
              <a:srgbClr val="FFFF00"/>
            </a:solidFill>
            <a:tailEnd type="triangle"/>
          </a:ln>
        </p:spPr>
        <p:style>
          <a:lnRef idx="2">
            <a:schemeClr val="dk1"/>
          </a:lnRef>
          <a:fillRef idx="0">
            <a:schemeClr val="dk1"/>
          </a:fillRef>
          <a:effectRef idx="1">
            <a:schemeClr val="dk1"/>
          </a:effectRef>
          <a:fontRef idx="minor">
            <a:schemeClr val="tx1"/>
          </a:fontRef>
        </p:style>
      </p:cxnSp>
      <p:cxnSp>
        <p:nvCxnSpPr>
          <p:cNvPr id="144" name="Straight Arrow Connector 143"/>
          <p:cNvCxnSpPr>
            <a:endCxn id="80" idx="1"/>
          </p:cNvCxnSpPr>
          <p:nvPr/>
        </p:nvCxnSpPr>
        <p:spPr>
          <a:xfrm>
            <a:off x="3732212" y="3301363"/>
            <a:ext cx="624154" cy="1"/>
          </a:xfrm>
          <a:prstGeom prst="straightConnector1">
            <a:avLst/>
          </a:prstGeom>
          <a:ln>
            <a:solidFill>
              <a:srgbClr val="FFFF00"/>
            </a:solidFill>
            <a:tailEnd type="triangle"/>
          </a:ln>
        </p:spPr>
        <p:style>
          <a:lnRef idx="2">
            <a:schemeClr val="dk1"/>
          </a:lnRef>
          <a:fillRef idx="0">
            <a:schemeClr val="dk1"/>
          </a:fillRef>
          <a:effectRef idx="1">
            <a:schemeClr val="dk1"/>
          </a:effectRef>
          <a:fontRef idx="minor">
            <a:schemeClr val="tx1"/>
          </a:fontRef>
        </p:style>
      </p:cxnSp>
      <p:cxnSp>
        <p:nvCxnSpPr>
          <p:cNvPr id="149" name="Straight Arrow Connector 148"/>
          <p:cNvCxnSpPr/>
          <p:nvPr/>
        </p:nvCxnSpPr>
        <p:spPr>
          <a:xfrm flipH="1">
            <a:off x="2991271" y="3429000"/>
            <a:ext cx="740941" cy="0"/>
          </a:xfrm>
          <a:prstGeom prst="straightConnector1">
            <a:avLst/>
          </a:prstGeom>
          <a:ln>
            <a:solidFill>
              <a:srgbClr val="FFFF00"/>
            </a:solidFill>
            <a:tailEnd type="triangle"/>
          </a:ln>
        </p:spPr>
        <p:style>
          <a:lnRef idx="2">
            <a:schemeClr val="dk1"/>
          </a:lnRef>
          <a:fillRef idx="0">
            <a:schemeClr val="dk1"/>
          </a:fillRef>
          <a:effectRef idx="1">
            <a:schemeClr val="dk1"/>
          </a:effectRef>
          <a:fontRef idx="minor">
            <a:schemeClr val="tx1"/>
          </a:fontRef>
        </p:style>
      </p:cxnSp>
      <p:cxnSp>
        <p:nvCxnSpPr>
          <p:cNvPr id="151" name="Straight Arrow Connector 150"/>
          <p:cNvCxnSpPr>
            <a:endCxn id="81" idx="1"/>
          </p:cNvCxnSpPr>
          <p:nvPr/>
        </p:nvCxnSpPr>
        <p:spPr>
          <a:xfrm>
            <a:off x="3732212" y="4065177"/>
            <a:ext cx="338901" cy="1"/>
          </a:xfrm>
          <a:prstGeom prst="straightConnector1">
            <a:avLst/>
          </a:prstGeom>
          <a:ln>
            <a:solidFill>
              <a:srgbClr val="FFFF00"/>
            </a:solidFill>
            <a:tailEnd type="triangle"/>
          </a:ln>
        </p:spPr>
        <p:style>
          <a:lnRef idx="2">
            <a:schemeClr val="dk1"/>
          </a:lnRef>
          <a:fillRef idx="0">
            <a:schemeClr val="dk1"/>
          </a:fillRef>
          <a:effectRef idx="1">
            <a:schemeClr val="dk1"/>
          </a:effectRef>
          <a:fontRef idx="minor">
            <a:schemeClr val="tx1"/>
          </a:fontRef>
        </p:style>
      </p:cxnSp>
      <p:cxnSp>
        <p:nvCxnSpPr>
          <p:cNvPr id="153" name="Straight Arrow Connector 152"/>
          <p:cNvCxnSpPr>
            <a:endCxn id="84" idx="1"/>
          </p:cNvCxnSpPr>
          <p:nvPr/>
        </p:nvCxnSpPr>
        <p:spPr>
          <a:xfrm>
            <a:off x="3732212" y="4692369"/>
            <a:ext cx="737500" cy="9698"/>
          </a:xfrm>
          <a:prstGeom prst="straightConnector1">
            <a:avLst/>
          </a:prstGeom>
          <a:ln>
            <a:solidFill>
              <a:srgbClr val="FFFF00"/>
            </a:solidFill>
            <a:tailEnd type="triangle"/>
          </a:ln>
        </p:spPr>
        <p:style>
          <a:lnRef idx="2">
            <a:schemeClr val="dk1"/>
          </a:lnRef>
          <a:fillRef idx="0">
            <a:schemeClr val="dk1"/>
          </a:fillRef>
          <a:effectRef idx="1">
            <a:schemeClr val="dk1"/>
          </a:effectRef>
          <a:fontRef idx="minor">
            <a:schemeClr val="tx1"/>
          </a:fontRef>
        </p:style>
      </p:cxnSp>
      <p:cxnSp>
        <p:nvCxnSpPr>
          <p:cNvPr id="155" name="Straight Connector 154"/>
          <p:cNvCxnSpPr>
            <a:stCxn id="77" idx="1"/>
          </p:cNvCxnSpPr>
          <p:nvPr/>
        </p:nvCxnSpPr>
        <p:spPr>
          <a:xfrm flipH="1" flipV="1">
            <a:off x="1217612" y="3323934"/>
            <a:ext cx="658326" cy="1"/>
          </a:xfrm>
          <a:prstGeom prst="line">
            <a:avLst/>
          </a:prstGeom>
          <a:ln>
            <a:solidFill>
              <a:srgbClr val="FFFF00"/>
            </a:solidFill>
          </a:ln>
        </p:spPr>
        <p:style>
          <a:lnRef idx="2">
            <a:schemeClr val="dk1"/>
          </a:lnRef>
          <a:fillRef idx="0">
            <a:schemeClr val="dk1"/>
          </a:fillRef>
          <a:effectRef idx="1">
            <a:schemeClr val="dk1"/>
          </a:effectRef>
          <a:fontRef idx="minor">
            <a:schemeClr val="tx1"/>
          </a:fontRef>
        </p:style>
      </p:cxnSp>
      <p:cxnSp>
        <p:nvCxnSpPr>
          <p:cNvPr id="157" name="Straight Connector 156"/>
          <p:cNvCxnSpPr/>
          <p:nvPr/>
        </p:nvCxnSpPr>
        <p:spPr>
          <a:xfrm>
            <a:off x="1217612" y="3315324"/>
            <a:ext cx="0" cy="2035573"/>
          </a:xfrm>
          <a:prstGeom prst="line">
            <a:avLst/>
          </a:prstGeom>
          <a:ln>
            <a:solidFill>
              <a:srgbClr val="FFFF00"/>
            </a:solidFill>
          </a:ln>
        </p:spPr>
        <p:style>
          <a:lnRef idx="2">
            <a:schemeClr val="dk1"/>
          </a:lnRef>
          <a:fillRef idx="0">
            <a:schemeClr val="dk1"/>
          </a:fillRef>
          <a:effectRef idx="1">
            <a:schemeClr val="dk1"/>
          </a:effectRef>
          <a:fontRef idx="minor">
            <a:schemeClr val="tx1"/>
          </a:fontRef>
        </p:style>
      </p:cxnSp>
      <p:cxnSp>
        <p:nvCxnSpPr>
          <p:cNvPr id="159" name="Straight Arrow Connector 158"/>
          <p:cNvCxnSpPr>
            <a:endCxn id="70" idx="1"/>
          </p:cNvCxnSpPr>
          <p:nvPr/>
        </p:nvCxnSpPr>
        <p:spPr>
          <a:xfrm>
            <a:off x="1217612" y="4065177"/>
            <a:ext cx="467825" cy="0"/>
          </a:xfrm>
          <a:prstGeom prst="straightConnector1">
            <a:avLst/>
          </a:prstGeom>
          <a:ln>
            <a:solidFill>
              <a:srgbClr val="FFFF00"/>
            </a:solidFill>
            <a:tailEnd type="triangle"/>
          </a:ln>
        </p:spPr>
        <p:style>
          <a:lnRef idx="2">
            <a:schemeClr val="dk1"/>
          </a:lnRef>
          <a:fillRef idx="0">
            <a:schemeClr val="dk1"/>
          </a:fillRef>
          <a:effectRef idx="1">
            <a:schemeClr val="dk1"/>
          </a:effectRef>
          <a:fontRef idx="minor">
            <a:schemeClr val="tx1"/>
          </a:fontRef>
        </p:style>
      </p:cxnSp>
      <p:cxnSp>
        <p:nvCxnSpPr>
          <p:cNvPr id="161" name="Straight Arrow Connector 160"/>
          <p:cNvCxnSpPr>
            <a:endCxn id="79" idx="1"/>
          </p:cNvCxnSpPr>
          <p:nvPr/>
        </p:nvCxnSpPr>
        <p:spPr>
          <a:xfrm>
            <a:off x="1217612" y="4716520"/>
            <a:ext cx="402192" cy="0"/>
          </a:xfrm>
          <a:prstGeom prst="straightConnector1">
            <a:avLst/>
          </a:prstGeom>
          <a:ln>
            <a:solidFill>
              <a:srgbClr val="FFFF00"/>
            </a:solidFill>
            <a:tailEnd type="triangle"/>
          </a:ln>
        </p:spPr>
        <p:style>
          <a:lnRef idx="2">
            <a:schemeClr val="dk1"/>
          </a:lnRef>
          <a:fillRef idx="0">
            <a:schemeClr val="dk1"/>
          </a:fillRef>
          <a:effectRef idx="1">
            <a:schemeClr val="dk1"/>
          </a:effectRef>
          <a:fontRef idx="minor">
            <a:schemeClr val="tx1"/>
          </a:fontRef>
        </p:style>
      </p:cxnSp>
      <p:cxnSp>
        <p:nvCxnSpPr>
          <p:cNvPr id="165" name="Straight Arrow Connector 164"/>
          <p:cNvCxnSpPr>
            <a:endCxn id="87" idx="1"/>
          </p:cNvCxnSpPr>
          <p:nvPr/>
        </p:nvCxnSpPr>
        <p:spPr>
          <a:xfrm>
            <a:off x="1217612" y="5350897"/>
            <a:ext cx="256262" cy="1"/>
          </a:xfrm>
          <a:prstGeom prst="straightConnector1">
            <a:avLst/>
          </a:prstGeom>
          <a:ln>
            <a:solidFill>
              <a:srgbClr val="FFFF00"/>
            </a:solidFill>
            <a:tailEnd type="triangle"/>
          </a:ln>
        </p:spPr>
        <p:style>
          <a:lnRef idx="2">
            <a:schemeClr val="dk1"/>
          </a:lnRef>
          <a:fillRef idx="0">
            <a:schemeClr val="dk1"/>
          </a:fillRef>
          <a:effectRef idx="1">
            <a:schemeClr val="dk1"/>
          </a:effectRef>
          <a:fontRef idx="minor">
            <a:schemeClr val="tx1"/>
          </a:fontRef>
        </p:style>
      </p:cxnSp>
      <p:cxnSp>
        <p:nvCxnSpPr>
          <p:cNvPr id="174" name="Straight Arrow Connector 173"/>
          <p:cNvCxnSpPr>
            <a:endCxn id="74" idx="0"/>
          </p:cNvCxnSpPr>
          <p:nvPr/>
        </p:nvCxnSpPr>
        <p:spPr>
          <a:xfrm flipH="1">
            <a:off x="5397299" y="2133600"/>
            <a:ext cx="1493811" cy="370166"/>
          </a:xfrm>
          <a:prstGeom prst="straightConnector1">
            <a:avLst/>
          </a:prstGeom>
          <a:ln>
            <a:solidFill>
              <a:srgbClr val="FFFF00"/>
            </a:solidFill>
            <a:tailEnd type="triangle"/>
          </a:ln>
        </p:spPr>
        <p:style>
          <a:lnRef idx="2">
            <a:schemeClr val="dk1"/>
          </a:lnRef>
          <a:fillRef idx="0">
            <a:schemeClr val="dk1"/>
          </a:fillRef>
          <a:effectRef idx="1">
            <a:schemeClr val="dk1"/>
          </a:effectRef>
          <a:fontRef idx="minor">
            <a:schemeClr val="tx1"/>
          </a:fontRef>
        </p:style>
      </p:cxnSp>
      <p:cxnSp>
        <p:nvCxnSpPr>
          <p:cNvPr id="177" name="Straight Arrow Connector 176"/>
          <p:cNvCxnSpPr>
            <a:stCxn id="74" idx="3"/>
            <a:endCxn id="73" idx="1"/>
          </p:cNvCxnSpPr>
          <p:nvPr/>
        </p:nvCxnSpPr>
        <p:spPr>
          <a:xfrm>
            <a:off x="6402980" y="2659025"/>
            <a:ext cx="925259" cy="7662"/>
          </a:xfrm>
          <a:prstGeom prst="straightConnector1">
            <a:avLst/>
          </a:prstGeom>
          <a:ln>
            <a:solidFill>
              <a:srgbClr val="FFFF00"/>
            </a:solidFill>
            <a:tailEnd type="triangle"/>
          </a:ln>
        </p:spPr>
        <p:style>
          <a:lnRef idx="2">
            <a:schemeClr val="dk1"/>
          </a:lnRef>
          <a:fillRef idx="0">
            <a:schemeClr val="dk1"/>
          </a:fillRef>
          <a:effectRef idx="1">
            <a:schemeClr val="dk1"/>
          </a:effectRef>
          <a:fontRef idx="minor">
            <a:schemeClr val="tx1"/>
          </a:fontRef>
        </p:style>
      </p:cxnSp>
      <p:cxnSp>
        <p:nvCxnSpPr>
          <p:cNvPr id="181" name="Straight Connector 180"/>
          <p:cNvCxnSpPr/>
          <p:nvPr/>
        </p:nvCxnSpPr>
        <p:spPr>
          <a:xfrm>
            <a:off x="6982653" y="2743200"/>
            <a:ext cx="0" cy="2582871"/>
          </a:xfrm>
          <a:prstGeom prst="line">
            <a:avLst/>
          </a:prstGeom>
          <a:ln>
            <a:solidFill>
              <a:srgbClr val="FFFF00"/>
            </a:solidFill>
          </a:ln>
        </p:spPr>
        <p:style>
          <a:lnRef idx="2">
            <a:schemeClr val="dk1"/>
          </a:lnRef>
          <a:fillRef idx="0">
            <a:schemeClr val="dk1"/>
          </a:fillRef>
          <a:effectRef idx="1">
            <a:schemeClr val="dk1"/>
          </a:effectRef>
          <a:fontRef idx="minor">
            <a:schemeClr val="tx1"/>
          </a:fontRef>
        </p:style>
      </p:cxnSp>
      <p:cxnSp>
        <p:nvCxnSpPr>
          <p:cNvPr id="183" name="Straight Arrow Connector 182"/>
          <p:cNvCxnSpPr>
            <a:endCxn id="83" idx="1"/>
          </p:cNvCxnSpPr>
          <p:nvPr/>
        </p:nvCxnSpPr>
        <p:spPr>
          <a:xfrm>
            <a:off x="6982653" y="5326071"/>
            <a:ext cx="367607" cy="1"/>
          </a:xfrm>
          <a:prstGeom prst="straightConnector1">
            <a:avLst/>
          </a:prstGeom>
          <a:ln>
            <a:solidFill>
              <a:srgbClr val="FFFF00"/>
            </a:solidFill>
            <a:tailEnd type="triangle"/>
          </a:ln>
        </p:spPr>
        <p:style>
          <a:lnRef idx="2">
            <a:schemeClr val="dk1"/>
          </a:lnRef>
          <a:fillRef idx="0">
            <a:schemeClr val="dk1"/>
          </a:fillRef>
          <a:effectRef idx="1">
            <a:schemeClr val="dk1"/>
          </a:effectRef>
          <a:fontRef idx="minor">
            <a:schemeClr val="tx1"/>
          </a:fontRef>
        </p:style>
      </p:cxnSp>
      <p:cxnSp>
        <p:nvCxnSpPr>
          <p:cNvPr id="189" name="Straight Arrow Connector 188"/>
          <p:cNvCxnSpPr>
            <a:endCxn id="75" idx="1"/>
          </p:cNvCxnSpPr>
          <p:nvPr/>
        </p:nvCxnSpPr>
        <p:spPr>
          <a:xfrm>
            <a:off x="6982653" y="3315324"/>
            <a:ext cx="635759" cy="0"/>
          </a:xfrm>
          <a:prstGeom prst="straightConnector1">
            <a:avLst/>
          </a:prstGeom>
          <a:ln>
            <a:solidFill>
              <a:srgbClr val="FFFF00"/>
            </a:solidFill>
            <a:tailEnd type="triangle"/>
          </a:ln>
        </p:spPr>
        <p:style>
          <a:lnRef idx="2">
            <a:schemeClr val="dk1"/>
          </a:lnRef>
          <a:fillRef idx="0">
            <a:schemeClr val="dk1"/>
          </a:fillRef>
          <a:effectRef idx="1">
            <a:schemeClr val="dk1"/>
          </a:effectRef>
          <a:fontRef idx="minor">
            <a:schemeClr val="tx1"/>
          </a:fontRef>
        </p:style>
      </p:cxnSp>
      <p:cxnSp>
        <p:nvCxnSpPr>
          <p:cNvPr id="192" name="Straight Arrow Connector 191"/>
          <p:cNvCxnSpPr>
            <a:endCxn id="78" idx="1"/>
          </p:cNvCxnSpPr>
          <p:nvPr/>
        </p:nvCxnSpPr>
        <p:spPr>
          <a:xfrm>
            <a:off x="6982653" y="4065177"/>
            <a:ext cx="483359" cy="2801"/>
          </a:xfrm>
          <a:prstGeom prst="straightConnector1">
            <a:avLst/>
          </a:prstGeom>
          <a:ln>
            <a:solidFill>
              <a:srgbClr val="FFFF00"/>
            </a:solidFill>
            <a:tailEnd type="triangle"/>
          </a:ln>
        </p:spPr>
        <p:style>
          <a:lnRef idx="2">
            <a:schemeClr val="dk1"/>
          </a:lnRef>
          <a:fillRef idx="0">
            <a:schemeClr val="dk1"/>
          </a:fillRef>
          <a:effectRef idx="1">
            <a:schemeClr val="dk1"/>
          </a:effectRef>
          <a:fontRef idx="minor">
            <a:schemeClr val="tx1"/>
          </a:fontRef>
        </p:style>
      </p:cxnSp>
      <p:cxnSp>
        <p:nvCxnSpPr>
          <p:cNvPr id="194" name="Straight Arrow Connector 193"/>
          <p:cNvCxnSpPr>
            <a:endCxn id="82" idx="1"/>
          </p:cNvCxnSpPr>
          <p:nvPr/>
        </p:nvCxnSpPr>
        <p:spPr>
          <a:xfrm>
            <a:off x="6982653" y="4688463"/>
            <a:ext cx="254759" cy="3906"/>
          </a:xfrm>
          <a:prstGeom prst="straightConnector1">
            <a:avLst/>
          </a:prstGeom>
          <a:ln>
            <a:solidFill>
              <a:srgbClr val="FFFF00"/>
            </a:solidFill>
            <a:tailEnd type="triangle"/>
          </a:ln>
        </p:spPr>
        <p:style>
          <a:lnRef idx="2">
            <a:schemeClr val="dk1"/>
          </a:lnRef>
          <a:fillRef idx="0">
            <a:schemeClr val="dk1"/>
          </a:fillRef>
          <a:effectRef idx="1">
            <a:schemeClr val="dk1"/>
          </a:effectRef>
          <a:fontRef idx="minor">
            <a:schemeClr val="tx1"/>
          </a:fontRef>
        </p:style>
      </p:cxnSp>
      <p:cxnSp>
        <p:nvCxnSpPr>
          <p:cNvPr id="198" name="Straight Connector 197"/>
          <p:cNvCxnSpPr/>
          <p:nvPr/>
        </p:nvCxnSpPr>
        <p:spPr>
          <a:xfrm>
            <a:off x="6402980" y="2744434"/>
            <a:ext cx="579673" cy="0"/>
          </a:xfrm>
          <a:prstGeom prst="line">
            <a:avLst/>
          </a:prstGeom>
          <a:ln>
            <a:solidFill>
              <a:srgbClr val="FFFF00"/>
            </a:solidFill>
          </a:ln>
        </p:spPr>
        <p:style>
          <a:lnRef idx="2">
            <a:schemeClr val="dk1"/>
          </a:lnRef>
          <a:fillRef idx="0">
            <a:schemeClr val="dk1"/>
          </a:fillRef>
          <a:effectRef idx="1">
            <a:schemeClr val="dk1"/>
          </a:effectRef>
          <a:fontRef idx="minor">
            <a:schemeClr val="tx1"/>
          </a:fontRef>
        </p:style>
      </p:cxn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93104" y="0"/>
            <a:ext cx="2205726" cy="1184194"/>
          </a:xfrm>
          <a:prstGeom prst="rect">
            <a:avLst/>
          </a:prstGeom>
        </p:spPr>
      </p:pic>
    </p:spTree>
    <p:extLst>
      <p:ext uri="{BB962C8B-B14F-4D97-AF65-F5344CB8AC3E}">
        <p14:creationId xmlns:p14="http://schemas.microsoft.com/office/powerpoint/2010/main" val="414522779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412" y="609600"/>
            <a:ext cx="5105400" cy="3200400"/>
          </a:xfrm>
          <a:prstGeom prst="rect">
            <a:avLst/>
          </a:prstGeom>
        </p:spPr>
      </p:pic>
      <p:sp>
        <p:nvSpPr>
          <p:cNvPr id="5" name="Rounded Rectangle 4"/>
          <p:cNvSpPr/>
          <p:nvPr/>
        </p:nvSpPr>
        <p:spPr>
          <a:xfrm>
            <a:off x="6170612" y="3290455"/>
            <a:ext cx="5638800" cy="3505200"/>
          </a:xfrm>
          <a:prstGeom prst="roundRect">
            <a:avLst/>
          </a:prstGeom>
          <a:pattFill prst="pct5">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This application can be easily implemented under various situations. We can add new features as and when we require. Reusability is possible as and when require in this application. There is flexibility in all the modules. </a:t>
            </a:r>
            <a:endParaRPr lang="en-US" dirty="0" smtClean="0"/>
          </a:p>
          <a:p>
            <a:endParaRPr lang="en-US" dirty="0"/>
          </a:p>
          <a:p>
            <a:r>
              <a:rPr lang="en-US" dirty="0"/>
              <a:t>It is not possible to develop a system that makes all the requirements of the user. User requirements keep changing as the system is being </a:t>
            </a:r>
            <a:r>
              <a:rPr lang="en-US" dirty="0" smtClean="0"/>
              <a:t>used.</a:t>
            </a:r>
            <a:endParaRPr lang="en-US" dirty="0"/>
          </a:p>
        </p:txBody>
      </p:sp>
    </p:spTree>
    <p:extLst>
      <p:ext uri="{BB962C8B-B14F-4D97-AF65-F5344CB8AC3E}">
        <p14:creationId xmlns:p14="http://schemas.microsoft.com/office/powerpoint/2010/main" val="215357344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684212" y="457200"/>
            <a:ext cx="11125200" cy="6324600"/>
          </a:xfrm>
          <a:prstGeom prst="roundRect">
            <a:avLst/>
          </a:prstGeom>
          <a:pattFill prst="pct5">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smtClean="0"/>
          </a:p>
          <a:p>
            <a:endParaRPr lang="en-US" dirty="0" smtClean="0"/>
          </a:p>
          <a:p>
            <a:r>
              <a:rPr lang="en-US" dirty="0" smtClean="0"/>
              <a:t>Some </a:t>
            </a:r>
            <a:r>
              <a:rPr lang="en-US" dirty="0"/>
              <a:t>of the future enhancement that can be done to this system are</a:t>
            </a:r>
            <a:r>
              <a:rPr lang="en-US" dirty="0" smtClean="0"/>
              <a:t>:</a:t>
            </a:r>
          </a:p>
          <a:p>
            <a:endParaRPr lang="en-US" dirty="0"/>
          </a:p>
          <a:p>
            <a:pPr marL="285750" indent="-285750">
              <a:buFont typeface="Wingdings" panose="05000000000000000000" pitchFamily="2" charset="2"/>
              <a:buChar char="q"/>
            </a:pPr>
            <a:r>
              <a:rPr lang="en-US" dirty="0" smtClean="0"/>
              <a:t>As </a:t>
            </a:r>
            <a:r>
              <a:rPr lang="en-US" dirty="0"/>
              <a:t>the technology emerges, it is possible to upgrade the system and can be adaptable to desired </a:t>
            </a:r>
            <a:r>
              <a:rPr lang="en-US" dirty="0" smtClean="0"/>
              <a:t>environment.</a:t>
            </a:r>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r>
              <a:rPr lang="en-US" dirty="0" smtClean="0"/>
              <a:t>Based </a:t>
            </a:r>
            <a:r>
              <a:rPr lang="en-US" dirty="0"/>
              <a:t>on the future security issues, security can be improved using emerging </a:t>
            </a:r>
            <a:r>
              <a:rPr lang="en-US" dirty="0" smtClean="0"/>
              <a:t>technologies</a:t>
            </a:r>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r>
              <a:rPr lang="en-US" dirty="0" smtClean="0"/>
              <a:t>Sub </a:t>
            </a:r>
            <a:r>
              <a:rPr lang="en-US" dirty="0"/>
              <a:t>admin module can be </a:t>
            </a:r>
            <a:r>
              <a:rPr lang="en-US" dirty="0" smtClean="0"/>
              <a:t>added</a:t>
            </a:r>
          </a:p>
          <a:p>
            <a:endParaRPr lang="en-US" dirty="0" smtClean="0"/>
          </a:p>
          <a:p>
            <a:pPr marL="285750" indent="-285750">
              <a:buFont typeface="Wingdings" panose="05000000000000000000" pitchFamily="2" charset="2"/>
              <a:buChar char="q"/>
            </a:pPr>
            <a:r>
              <a:rPr lang="en-US" dirty="0" smtClean="0"/>
              <a:t>Multiple users can login at same time</a:t>
            </a:r>
          </a:p>
          <a:p>
            <a:endParaRPr lang="en-US" dirty="0" smtClean="0"/>
          </a:p>
          <a:p>
            <a:pPr marL="285750" indent="-285750">
              <a:buFont typeface="Wingdings" panose="05000000000000000000" pitchFamily="2" charset="2"/>
              <a:buChar char="q"/>
            </a:pPr>
            <a:r>
              <a:rPr lang="en-US" dirty="0" smtClean="0"/>
              <a:t>Database </a:t>
            </a:r>
            <a:r>
              <a:rPr lang="en-US" dirty="0"/>
              <a:t>records shall be encrypted so that it was not read by user while accessing the database directly into the </a:t>
            </a:r>
            <a:r>
              <a:rPr lang="en-US" dirty="0" smtClean="0"/>
              <a:t>software</a:t>
            </a:r>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r>
              <a:rPr lang="en-US" dirty="0" smtClean="0"/>
              <a:t>There </a:t>
            </a:r>
            <a:r>
              <a:rPr lang="en-US" dirty="0"/>
              <a:t>is no module called teachers in this project, where a teacher can add his lectures and give different types of suggestions, can take online based assignments. So we will add this feature in </a:t>
            </a:r>
            <a:r>
              <a:rPr lang="en-US" dirty="0" smtClean="0"/>
              <a:t>future.</a:t>
            </a:r>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r>
              <a:rPr lang="en-US" dirty="0" smtClean="0"/>
              <a:t>A </a:t>
            </a:r>
            <a:r>
              <a:rPr lang="en-US" dirty="0"/>
              <a:t>feature Of group chat where students can discuss various issues of engineering can be added to this project thus making it more interactive more user friendly and project which fulfills each users need in the best way possible</a:t>
            </a:r>
          </a:p>
          <a:p>
            <a:pPr algn="ctr"/>
            <a:endParaRPr lang="en-US" dirty="0"/>
          </a:p>
        </p:txBody>
      </p:sp>
    </p:spTree>
    <p:extLst>
      <p:ext uri="{BB962C8B-B14F-4D97-AF65-F5344CB8AC3E}">
        <p14:creationId xmlns:p14="http://schemas.microsoft.com/office/powerpoint/2010/main" val="340444640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684212" y="228600"/>
            <a:ext cx="9402274" cy="578223"/>
          </a:xfrm>
          <a:prstGeom prst="rect">
            <a:avLst/>
          </a:prstGeom>
        </p:spPr>
        <p:txBody>
          <a:bodyPr/>
          <a:lstStyle>
            <a:lvl1pPr algn="l" defTabSz="457063" rtl="0" eaLnBrk="1" latinLnBrk="0" hangingPunct="1">
              <a:spcBef>
                <a:spcPct val="0"/>
              </a:spcBef>
              <a:buNone/>
              <a:defRPr sz="4199"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000" b="1" dirty="0" smtClean="0"/>
              <a:t>Conclusion</a:t>
            </a:r>
            <a:r>
              <a:rPr lang="en-US" dirty="0" smtClean="0"/>
              <a:t> </a:t>
            </a:r>
            <a:endParaRPr lang="en-US" dirty="0"/>
          </a:p>
        </p:txBody>
      </p:sp>
      <p:sp>
        <p:nvSpPr>
          <p:cNvPr id="5" name="Minus 4"/>
          <p:cNvSpPr/>
          <p:nvPr/>
        </p:nvSpPr>
        <p:spPr>
          <a:xfrm>
            <a:off x="-687388" y="914400"/>
            <a:ext cx="11201400" cy="132347"/>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p:cNvSpPr/>
          <p:nvPr/>
        </p:nvSpPr>
        <p:spPr>
          <a:xfrm>
            <a:off x="5865812" y="3124200"/>
            <a:ext cx="6065116" cy="3563149"/>
          </a:xfrm>
          <a:prstGeom prst="roundRect">
            <a:avLst/>
          </a:prstGeom>
          <a:pattFill prst="pct5">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smtClean="0"/>
          </a:p>
          <a:p>
            <a:r>
              <a:rPr lang="en-US" dirty="0" smtClean="0"/>
              <a:t>The </a:t>
            </a:r>
            <a:r>
              <a:rPr lang="en-US" dirty="0"/>
              <a:t>Library Management System needs to be computerized to reduce human errors and to increase the efficiency. The proposed Library Management System in this proposal will be a computerized management system developed to maintain all the daily work of library. Library management systems are designed to store all the information about books and members</a:t>
            </a:r>
            <a:r>
              <a:rPr lang="en-US" dirty="0" smtClean="0"/>
              <a:t>.</a:t>
            </a:r>
          </a:p>
          <a:p>
            <a:endParaRPr lang="en-US" dirty="0"/>
          </a:p>
          <a:p>
            <a:r>
              <a:rPr lang="en-US" dirty="0"/>
              <a:t>The main focus of this project is to lessen human effort and encourage efficient record keeping.</a:t>
            </a:r>
          </a:p>
          <a:p>
            <a:pPr algn="ctr"/>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6612" y="1154324"/>
            <a:ext cx="4648201" cy="2588374"/>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61612" y="1"/>
            <a:ext cx="1838702" cy="1600199"/>
          </a:xfrm>
          <a:prstGeom prst="rect">
            <a:avLst/>
          </a:prstGeom>
        </p:spPr>
      </p:pic>
    </p:spTree>
    <p:extLst>
      <p:ext uri="{BB962C8B-B14F-4D97-AF65-F5344CB8AC3E}">
        <p14:creationId xmlns:p14="http://schemas.microsoft.com/office/powerpoint/2010/main" val="26197710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Placeholder 31" descr="hand clapping">
            <a:extLst>
              <a:ext uri="{FF2B5EF4-FFF2-40B4-BE49-F238E27FC236}">
                <a16:creationId xmlns:a16="http://schemas.microsoft.com/office/drawing/2014/main" id="{AAB6EE12-FEF8-FB41-A909-0DA61D7725C7}"/>
              </a:ext>
            </a:extLst>
          </p:cNvPr>
          <p:cNvPicPr>
            <a:picLocks noGrp="1" noChangeAspect="1"/>
          </p:cNvPicPr>
          <p:nvPr>
            <p:ph type="pic" sz="quarter" idx="10"/>
          </p:nvPr>
        </p:nvPicPr>
        <p:blipFill>
          <a:blip r:embed="rId2" cstate="screen">
            <a:extLst>
              <a:ext uri="{28A0092B-C50C-407E-A947-70E740481C1C}">
                <a14:useLocalDpi xmlns:a14="http://schemas.microsoft.com/office/drawing/2010/main"/>
              </a:ext>
            </a:extLst>
          </a:blip>
          <a:srcRect/>
          <a:stretch>
            <a:fillRect/>
          </a:stretch>
        </p:blipFill>
        <p:spPr/>
      </p:pic>
      <p:sp>
        <p:nvSpPr>
          <p:cNvPr id="4" name="Text Placeholder 3">
            <a:extLst>
              <a:ext uri="{FF2B5EF4-FFF2-40B4-BE49-F238E27FC236}">
                <a16:creationId xmlns:a16="http://schemas.microsoft.com/office/drawing/2014/main" id="{60828E04-9C2A-4859-8050-C2DF67A249CB}"/>
              </a:ext>
            </a:extLst>
          </p:cNvPr>
          <p:cNvSpPr>
            <a:spLocks noGrp="1"/>
          </p:cNvSpPr>
          <p:nvPr>
            <p:ph type="body" sz="quarter" idx="15"/>
          </p:nvPr>
        </p:nvSpPr>
        <p:spPr>
          <a:xfrm>
            <a:off x="9219781" y="4135488"/>
            <a:ext cx="2909584" cy="316800"/>
          </a:xfrm>
          <a:solidFill>
            <a:schemeClr val="tx1">
              <a:lumMod val="65000"/>
            </a:schemeClr>
          </a:solidFill>
        </p:spPr>
        <p:txBody>
          <a:bodyPr>
            <a:normAutofit fontScale="92500" lnSpcReduction="20000"/>
          </a:bodyPr>
          <a:lstStyle/>
          <a:p>
            <a:r>
              <a:rPr lang="en-US" dirty="0" smtClean="0"/>
              <a:t>JHS Sujel</a:t>
            </a:r>
            <a:endParaRPr lang="en-US" dirty="0"/>
          </a:p>
        </p:txBody>
      </p:sp>
      <p:pic>
        <p:nvPicPr>
          <p:cNvPr id="8" name="Graphic 7" descr="User" title="Icon - Presenter Name">
            <a:extLst>
              <a:ext uri="{FF2B5EF4-FFF2-40B4-BE49-F238E27FC236}">
                <a16:creationId xmlns:a16="http://schemas.microsoft.com/office/drawing/2014/main" id="{111541C4-DB03-4E53-994D-499C7D73C4DF}"/>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 xmlns:asvg="http://schemas.microsoft.com/office/drawing/2016/SVG/main" r:embed="rId4"/>
              </a:ext>
            </a:extLst>
          </a:blip>
          <a:stretch>
            <a:fillRect/>
          </a:stretch>
        </p:blipFill>
        <p:spPr>
          <a:xfrm>
            <a:off x="8874671" y="4154538"/>
            <a:ext cx="297750" cy="297750"/>
          </a:xfrm>
          <a:prstGeom prst="rect">
            <a:avLst/>
          </a:prstGeom>
        </p:spPr>
      </p:pic>
      <p:sp>
        <p:nvSpPr>
          <p:cNvPr id="5" name="Text Placeholder 4">
            <a:extLst>
              <a:ext uri="{FF2B5EF4-FFF2-40B4-BE49-F238E27FC236}">
                <a16:creationId xmlns:a16="http://schemas.microsoft.com/office/drawing/2014/main" id="{11265965-2271-4C1C-BD0A-6F85F80FF9A6}"/>
              </a:ext>
            </a:extLst>
          </p:cNvPr>
          <p:cNvSpPr>
            <a:spLocks noGrp="1"/>
          </p:cNvSpPr>
          <p:nvPr>
            <p:ph type="body" sz="quarter" idx="16"/>
          </p:nvPr>
        </p:nvSpPr>
        <p:spPr>
          <a:xfrm>
            <a:off x="9219781" y="4515616"/>
            <a:ext cx="2909584" cy="316800"/>
          </a:xfrm>
          <a:solidFill>
            <a:schemeClr val="tx1">
              <a:lumMod val="65000"/>
            </a:schemeClr>
          </a:solidFill>
        </p:spPr>
        <p:txBody>
          <a:bodyPr>
            <a:normAutofit fontScale="92500" lnSpcReduction="20000"/>
          </a:bodyPr>
          <a:lstStyle/>
          <a:p>
            <a:r>
              <a:rPr lang="en-US" dirty="0" smtClean="0"/>
              <a:t>01736 68 38 53</a:t>
            </a:r>
            <a:endParaRPr lang="en-US" dirty="0"/>
          </a:p>
        </p:txBody>
      </p:sp>
      <p:pic>
        <p:nvPicPr>
          <p:cNvPr id="10" name="Graphic 9" descr="Smart Phone" title="Icon - Presenter Phone Number">
            <a:extLst>
              <a:ext uri="{FF2B5EF4-FFF2-40B4-BE49-F238E27FC236}">
                <a16:creationId xmlns:a16="http://schemas.microsoft.com/office/drawing/2014/main" id="{A29DE31C-E099-4579-BB03-675E0A40C5F2}"/>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 xmlns:asvg="http://schemas.microsoft.com/office/drawing/2016/SVG/main" r:embed="rId6"/>
              </a:ext>
            </a:extLst>
          </a:blip>
          <a:stretch>
            <a:fillRect/>
          </a:stretch>
        </p:blipFill>
        <p:spPr>
          <a:xfrm>
            <a:off x="8867621" y="4525614"/>
            <a:ext cx="304800" cy="304800"/>
          </a:xfrm>
          <a:prstGeom prst="rect">
            <a:avLst/>
          </a:prstGeom>
        </p:spPr>
      </p:pic>
      <p:sp>
        <p:nvSpPr>
          <p:cNvPr id="6" name="Text Placeholder 5">
            <a:extLst>
              <a:ext uri="{FF2B5EF4-FFF2-40B4-BE49-F238E27FC236}">
                <a16:creationId xmlns:a16="http://schemas.microsoft.com/office/drawing/2014/main" id="{50A3BCC3-A277-4C0B-9EBA-EB53990D8EBD}"/>
              </a:ext>
            </a:extLst>
          </p:cNvPr>
          <p:cNvSpPr>
            <a:spLocks noGrp="1"/>
          </p:cNvSpPr>
          <p:nvPr>
            <p:ph type="body" sz="quarter" idx="17"/>
          </p:nvPr>
        </p:nvSpPr>
        <p:spPr>
          <a:xfrm>
            <a:off x="9219781" y="4883883"/>
            <a:ext cx="2909584" cy="316800"/>
          </a:xfrm>
          <a:solidFill>
            <a:schemeClr val="tx1">
              <a:lumMod val="65000"/>
            </a:schemeClr>
          </a:solidFill>
        </p:spPr>
        <p:txBody>
          <a:bodyPr>
            <a:noAutofit/>
          </a:bodyPr>
          <a:lstStyle/>
          <a:p>
            <a:r>
              <a:rPr lang="en-US" sz="1300" dirty="0" smtClean="0">
                <a:solidFill>
                  <a:srgbClr val="C00000"/>
                </a:solidFill>
              </a:rPr>
              <a:t>jabedhossainsujel79@gmail.com </a:t>
            </a:r>
            <a:endParaRPr lang="en-US" sz="1300" dirty="0">
              <a:solidFill>
                <a:srgbClr val="C00000"/>
              </a:solidFill>
            </a:endParaRPr>
          </a:p>
        </p:txBody>
      </p:sp>
      <p:pic>
        <p:nvPicPr>
          <p:cNvPr id="9" name="Graphic 8" descr="Envelope" title="Icon Presenter Email">
            <a:extLst>
              <a:ext uri="{FF2B5EF4-FFF2-40B4-BE49-F238E27FC236}">
                <a16:creationId xmlns:a16="http://schemas.microsoft.com/office/drawing/2014/main" id="{773C1382-ACE1-460F-A1B6-AB761A7D2E6B}"/>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 xmlns:asvg="http://schemas.microsoft.com/office/drawing/2016/SVG/main" r:embed="rId8"/>
              </a:ext>
            </a:extLst>
          </a:blip>
          <a:stretch>
            <a:fillRect/>
          </a:stretch>
        </p:blipFill>
        <p:spPr>
          <a:xfrm>
            <a:off x="8867621" y="4879584"/>
            <a:ext cx="321099" cy="321099"/>
          </a:xfrm>
          <a:prstGeom prst="rect">
            <a:avLst/>
          </a:prstGeom>
        </p:spPr>
      </p:pic>
      <p:pic>
        <p:nvPicPr>
          <p:cNvPr id="15" name="Picture 14"/>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987516" y="1600201"/>
            <a:ext cx="2004911" cy="2209800"/>
          </a:xfrm>
          <a:prstGeom prst="rect">
            <a:avLst/>
          </a:prstGeom>
        </p:spPr>
      </p:pic>
      <p:sp>
        <p:nvSpPr>
          <p:cNvPr id="11" name="Text Placeholder 5">
            <a:extLst>
              <a:ext uri="{FF2B5EF4-FFF2-40B4-BE49-F238E27FC236}">
                <a16:creationId xmlns:a16="http://schemas.microsoft.com/office/drawing/2014/main" id="{50A3BCC3-A277-4C0B-9EBA-EB53990D8EBD}"/>
              </a:ext>
            </a:extLst>
          </p:cNvPr>
          <p:cNvSpPr>
            <a:spLocks noGrp="1"/>
          </p:cNvSpPr>
          <p:nvPr>
            <p:ph type="body" sz="quarter" idx="17"/>
          </p:nvPr>
        </p:nvSpPr>
        <p:spPr>
          <a:xfrm>
            <a:off x="2284412" y="6407325"/>
            <a:ext cx="6324600" cy="375829"/>
          </a:xfrm>
          <a:solidFill>
            <a:srgbClr val="FFFF00"/>
          </a:solidFill>
          <a:ln>
            <a:noFill/>
          </a:ln>
        </p:spPr>
        <p:txBody>
          <a:bodyPr>
            <a:noAutofit/>
          </a:bodyPr>
          <a:lstStyle/>
          <a:p>
            <a:pPr algn="ctr"/>
            <a:r>
              <a:rPr lang="en-US" sz="1300" dirty="0"/>
              <a:t>https://github.com/JHS-Sujel/Online-Library-Management-System-P-300-</a:t>
            </a:r>
            <a:endParaRPr lang="en-US" sz="1300" dirty="0"/>
          </a:p>
        </p:txBody>
      </p:sp>
      <p:pic>
        <p:nvPicPr>
          <p:cNvPr id="3" name="Picture 2"/>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903412" y="6092591"/>
            <a:ext cx="614362" cy="690563"/>
          </a:xfrm>
          <a:prstGeom prst="rect">
            <a:avLst/>
          </a:prstGeom>
        </p:spPr>
      </p:pic>
    </p:spTree>
    <p:extLst>
      <p:ext uri="{BB962C8B-B14F-4D97-AF65-F5344CB8AC3E}">
        <p14:creationId xmlns:p14="http://schemas.microsoft.com/office/powerpoint/2010/main" val="426697204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inus 4"/>
          <p:cNvSpPr/>
          <p:nvPr/>
        </p:nvSpPr>
        <p:spPr>
          <a:xfrm>
            <a:off x="-22370" y="2252954"/>
            <a:ext cx="5278582" cy="185446"/>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p:cNvSpPr/>
          <p:nvPr/>
        </p:nvSpPr>
        <p:spPr>
          <a:xfrm>
            <a:off x="4494212" y="2789167"/>
            <a:ext cx="5715000" cy="2438400"/>
          </a:xfrm>
          <a:prstGeom prst="roundRect">
            <a:avLst/>
          </a:prstGeom>
          <a:pattFill prst="pct5">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rPr>
              <a:t>Nusrat Farzana</a:t>
            </a:r>
          </a:p>
          <a:p>
            <a:pPr algn="ctr"/>
            <a:r>
              <a:rPr lang="en-US" sz="3200" b="1" dirty="0">
                <a:solidFill>
                  <a:schemeClr val="tx1"/>
                </a:solidFill>
              </a:rPr>
              <a:t>Lecturer</a:t>
            </a:r>
          </a:p>
          <a:p>
            <a:pPr algn="ctr"/>
            <a:r>
              <a:rPr lang="en-US" sz="3200" b="1" dirty="0">
                <a:solidFill>
                  <a:schemeClr val="tx1"/>
                </a:solidFill>
              </a:rPr>
              <a:t>Department of CSE</a:t>
            </a:r>
          </a:p>
          <a:p>
            <a:pPr algn="ctr"/>
            <a:r>
              <a:rPr lang="en-US" sz="3200" b="1" dirty="0">
                <a:solidFill>
                  <a:schemeClr val="tx1"/>
                </a:solidFill>
              </a:rPr>
              <a:t>Metropolitan University 🎓 </a:t>
            </a:r>
          </a:p>
        </p:txBody>
      </p:sp>
      <p:sp>
        <p:nvSpPr>
          <p:cNvPr id="7" name="Rounded Rectangle 6"/>
          <p:cNvSpPr/>
          <p:nvPr/>
        </p:nvSpPr>
        <p:spPr>
          <a:xfrm>
            <a:off x="608012" y="1567154"/>
            <a:ext cx="3962400" cy="685800"/>
          </a:xfrm>
          <a:prstGeom prst="roundRect">
            <a:avLst/>
          </a:prstGeom>
          <a:pattFill prst="pct20">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b="1" dirty="0" smtClean="0">
              <a:solidFill>
                <a:schemeClr val="tx1"/>
              </a:solidFill>
            </a:endParaRPr>
          </a:p>
          <a:p>
            <a:pPr algn="ctr"/>
            <a:r>
              <a:rPr lang="en-US" sz="4000" b="1" dirty="0" smtClean="0">
                <a:solidFill>
                  <a:schemeClr val="tx1"/>
                </a:solidFill>
              </a:rPr>
              <a:t>PRESENTED </a:t>
            </a:r>
            <a:r>
              <a:rPr lang="en-US" sz="4000" b="1" dirty="0">
                <a:solidFill>
                  <a:schemeClr val="tx1"/>
                </a:solidFill>
              </a:rPr>
              <a:t>TO</a:t>
            </a:r>
          </a:p>
          <a:p>
            <a:pPr algn="ctr"/>
            <a:endParaRPr lang="en-US" sz="4000" dirty="0"/>
          </a:p>
        </p:txBody>
      </p:sp>
    </p:spTree>
    <p:extLst>
      <p:ext uri="{BB962C8B-B14F-4D97-AF65-F5344CB8AC3E}">
        <p14:creationId xmlns:p14="http://schemas.microsoft.com/office/powerpoint/2010/main" val="263108719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7"/>
          <p:cNvSpPr>
            <a:spLocks noGrp="1"/>
          </p:cNvSpPr>
          <p:nvPr>
            <p:ph type="title"/>
          </p:nvPr>
        </p:nvSpPr>
        <p:spPr>
          <a:xfrm>
            <a:off x="645943" y="312084"/>
            <a:ext cx="2629069" cy="690282"/>
          </a:xfrm>
          <a:noFill/>
          <a:ln>
            <a:noFill/>
          </a:ln>
        </p:spPr>
        <p:style>
          <a:lnRef idx="1">
            <a:schemeClr val="accent6"/>
          </a:lnRef>
          <a:fillRef idx="2">
            <a:schemeClr val="accent6"/>
          </a:fillRef>
          <a:effectRef idx="1">
            <a:schemeClr val="accent6"/>
          </a:effectRef>
          <a:fontRef idx="minor">
            <a:schemeClr val="dk1"/>
          </a:fontRef>
        </p:style>
        <p:txBody>
          <a:bodyPr/>
          <a:lstStyle/>
          <a:p>
            <a:pPr algn="l"/>
            <a:r>
              <a:rPr lang="en-US" sz="4000" b="1" dirty="0" smtClean="0">
                <a:solidFill>
                  <a:schemeClr val="tx1"/>
                </a:solidFill>
              </a:rPr>
              <a:t>CONTENT</a:t>
            </a:r>
            <a:endParaRPr lang="en-US" sz="4000" b="1" dirty="0">
              <a:solidFill>
                <a:schemeClr val="tx1"/>
              </a:solidFill>
            </a:endParaRPr>
          </a:p>
        </p:txBody>
      </p:sp>
      <p:sp>
        <p:nvSpPr>
          <p:cNvPr id="5" name="Pentagon 4"/>
          <p:cNvSpPr/>
          <p:nvPr/>
        </p:nvSpPr>
        <p:spPr>
          <a:xfrm>
            <a:off x="8304212" y="1898073"/>
            <a:ext cx="1057224" cy="3969328"/>
          </a:xfrm>
          <a:prstGeom prst="homePlate">
            <a:avLst>
              <a:gd name="adj" fmla="val 34848"/>
            </a:avLst>
          </a:prstGeom>
          <a:solidFill>
            <a:schemeClr val="bg1"/>
          </a:solidFill>
        </p:spPr>
        <p:style>
          <a:lnRef idx="0">
            <a:schemeClr val="accent5"/>
          </a:lnRef>
          <a:fillRef idx="3">
            <a:schemeClr val="accent5"/>
          </a:fillRef>
          <a:effectRef idx="3">
            <a:schemeClr val="accent5"/>
          </a:effectRef>
          <a:fontRef idx="minor">
            <a:schemeClr val="lt1"/>
          </a:fontRef>
        </p:style>
        <p:txBody>
          <a:bodyPr rtlCol="0" anchor="ctr"/>
          <a:lstStyle/>
          <a:p>
            <a:r>
              <a:rPr lang="en-US" dirty="0" smtClean="0">
                <a:solidFill>
                  <a:schemeClr val="bg1"/>
                </a:solidFill>
              </a:rPr>
              <a:t> </a:t>
            </a:r>
            <a:endParaRPr lang="en-US" dirty="0">
              <a:solidFill>
                <a:schemeClr val="bg1"/>
              </a:solidFill>
            </a:endParaRPr>
          </a:p>
        </p:txBody>
      </p:sp>
      <p:sp>
        <p:nvSpPr>
          <p:cNvPr id="6" name="Minus 5"/>
          <p:cNvSpPr/>
          <p:nvPr/>
        </p:nvSpPr>
        <p:spPr>
          <a:xfrm>
            <a:off x="-725488" y="898594"/>
            <a:ext cx="11201400" cy="132347"/>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970212" y="1898073"/>
            <a:ext cx="5346267" cy="39693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Wingdings" panose="05000000000000000000" pitchFamily="2" charset="2"/>
              <a:buChar char="v"/>
            </a:pPr>
            <a:endParaRPr lang="en-US" sz="2000" b="1" dirty="0" smtClean="0">
              <a:solidFill>
                <a:schemeClr val="tx1"/>
              </a:solidFill>
            </a:endParaRPr>
          </a:p>
          <a:p>
            <a:pPr marL="342900" indent="-342900">
              <a:buFont typeface="Wingdings" panose="05000000000000000000" pitchFamily="2" charset="2"/>
              <a:buChar char="v"/>
            </a:pPr>
            <a:r>
              <a:rPr lang="en-US" sz="2000" b="1" dirty="0" smtClean="0">
                <a:solidFill>
                  <a:schemeClr val="tx1"/>
                </a:solidFill>
              </a:rPr>
              <a:t>Introductions</a:t>
            </a:r>
            <a:endParaRPr lang="en-US" sz="2000" b="1" dirty="0">
              <a:solidFill>
                <a:schemeClr val="tx1"/>
              </a:solidFill>
            </a:endParaRPr>
          </a:p>
          <a:p>
            <a:pPr marL="342900" indent="-342900">
              <a:buFont typeface="Wingdings" panose="05000000000000000000" pitchFamily="2" charset="2"/>
              <a:buChar char="v"/>
            </a:pPr>
            <a:r>
              <a:rPr lang="en-US" sz="2000" b="1" dirty="0">
                <a:solidFill>
                  <a:schemeClr val="tx1"/>
                </a:solidFill>
              </a:rPr>
              <a:t>Objectives</a:t>
            </a:r>
          </a:p>
          <a:p>
            <a:pPr marL="342900" indent="-342900">
              <a:buFont typeface="Wingdings" panose="05000000000000000000" pitchFamily="2" charset="2"/>
              <a:buChar char="v"/>
            </a:pPr>
            <a:r>
              <a:rPr lang="en-US" sz="2000" b="1" dirty="0">
                <a:solidFill>
                  <a:schemeClr val="tx1"/>
                </a:solidFill>
              </a:rPr>
              <a:t>Methodology of Library</a:t>
            </a:r>
          </a:p>
          <a:p>
            <a:pPr marL="342900" indent="-342900">
              <a:buFont typeface="Wingdings" panose="05000000000000000000" pitchFamily="2" charset="2"/>
              <a:buChar char="v"/>
            </a:pPr>
            <a:r>
              <a:rPr lang="en-US" sz="2000" b="1" dirty="0">
                <a:solidFill>
                  <a:schemeClr val="tx1"/>
                </a:solidFill>
              </a:rPr>
              <a:t>Motivation of this </a:t>
            </a:r>
            <a:r>
              <a:rPr lang="en-US" sz="2000" b="1" dirty="0" smtClean="0">
                <a:solidFill>
                  <a:schemeClr val="tx1"/>
                </a:solidFill>
              </a:rPr>
              <a:t>project</a:t>
            </a:r>
          </a:p>
          <a:p>
            <a:pPr marL="342900" indent="-342900">
              <a:buFont typeface="Wingdings" panose="05000000000000000000" pitchFamily="2" charset="2"/>
              <a:buChar char="v"/>
            </a:pPr>
            <a:r>
              <a:rPr lang="en-US" sz="2000" b="1" dirty="0">
                <a:solidFill>
                  <a:schemeClr val="tx1"/>
                </a:solidFill>
              </a:rPr>
              <a:t>Software </a:t>
            </a:r>
            <a:r>
              <a:rPr lang="en-US" sz="2000" b="1" dirty="0" smtClean="0">
                <a:solidFill>
                  <a:schemeClr val="tx1"/>
                </a:solidFill>
              </a:rPr>
              <a:t>Requirements</a:t>
            </a:r>
            <a:endParaRPr lang="en-US" sz="2000" b="1" dirty="0">
              <a:solidFill>
                <a:schemeClr val="tx1"/>
              </a:solidFill>
            </a:endParaRPr>
          </a:p>
          <a:p>
            <a:pPr marL="342900" indent="-342900">
              <a:buFont typeface="Wingdings" panose="05000000000000000000" pitchFamily="2" charset="2"/>
              <a:buChar char="v"/>
            </a:pPr>
            <a:r>
              <a:rPr lang="en-US" sz="2000" b="1" dirty="0">
                <a:solidFill>
                  <a:schemeClr val="tx1"/>
                </a:solidFill>
              </a:rPr>
              <a:t>Scope</a:t>
            </a:r>
          </a:p>
          <a:p>
            <a:pPr marL="342900" indent="-342900">
              <a:buFont typeface="Wingdings" panose="05000000000000000000" pitchFamily="2" charset="2"/>
              <a:buChar char="v"/>
            </a:pPr>
            <a:r>
              <a:rPr lang="en-US" sz="2000" b="1" dirty="0">
                <a:solidFill>
                  <a:schemeClr val="tx1"/>
                </a:solidFill>
              </a:rPr>
              <a:t>Library Management System in laravel</a:t>
            </a:r>
          </a:p>
          <a:p>
            <a:pPr marL="342900" indent="-342900">
              <a:buFont typeface="Wingdings" panose="05000000000000000000" pitchFamily="2" charset="2"/>
              <a:buChar char="v"/>
            </a:pPr>
            <a:r>
              <a:rPr lang="en-US" sz="2000" b="1" dirty="0">
                <a:solidFill>
                  <a:schemeClr val="tx1"/>
                </a:solidFill>
              </a:rPr>
              <a:t>Background of Project</a:t>
            </a:r>
          </a:p>
          <a:p>
            <a:pPr marL="342900" indent="-342900">
              <a:buFont typeface="Wingdings" panose="05000000000000000000" pitchFamily="2" charset="2"/>
              <a:buChar char="v"/>
            </a:pPr>
            <a:r>
              <a:rPr lang="en-US" sz="2000" b="1" dirty="0">
                <a:solidFill>
                  <a:schemeClr val="tx1"/>
                </a:solidFill>
              </a:rPr>
              <a:t>Block Diagram of whole project </a:t>
            </a:r>
          </a:p>
          <a:p>
            <a:pPr marL="342900" indent="-342900">
              <a:buFont typeface="Wingdings" panose="05000000000000000000" pitchFamily="2" charset="2"/>
              <a:buChar char="v"/>
            </a:pPr>
            <a:r>
              <a:rPr lang="en-US" sz="2000" b="1" dirty="0">
                <a:solidFill>
                  <a:schemeClr val="tx1"/>
                </a:solidFill>
              </a:rPr>
              <a:t>Module Description</a:t>
            </a:r>
          </a:p>
          <a:p>
            <a:pPr marL="342900" indent="-342900">
              <a:buFont typeface="Wingdings" panose="05000000000000000000" pitchFamily="2" charset="2"/>
              <a:buChar char="v"/>
            </a:pPr>
            <a:r>
              <a:rPr lang="en-US" sz="2000" b="1" dirty="0">
                <a:solidFill>
                  <a:schemeClr val="tx1"/>
                </a:solidFill>
              </a:rPr>
              <a:t>Future Works</a:t>
            </a:r>
          </a:p>
          <a:p>
            <a:pPr marL="342900" indent="-342900">
              <a:buFont typeface="Wingdings" panose="05000000000000000000" pitchFamily="2" charset="2"/>
              <a:buChar char="v"/>
            </a:pPr>
            <a:r>
              <a:rPr lang="en-US" sz="2000" b="1" dirty="0" smtClean="0">
                <a:solidFill>
                  <a:schemeClr val="tx1"/>
                </a:solidFill>
              </a:rPr>
              <a:t>Conclusion </a:t>
            </a:r>
            <a:endParaRPr lang="en-US" sz="2000" b="1" dirty="0">
              <a:solidFill>
                <a:schemeClr val="tx1"/>
              </a:solidFill>
            </a:endParaRPr>
          </a:p>
          <a:p>
            <a:pPr algn="ctr"/>
            <a:endParaRPr lang="en-US" dirty="0"/>
          </a:p>
        </p:txBody>
      </p:sp>
    </p:spTree>
    <p:extLst>
      <p:ext uri="{BB962C8B-B14F-4D97-AF65-F5344CB8AC3E}">
        <p14:creationId xmlns:p14="http://schemas.microsoft.com/office/powerpoint/2010/main" val="184379924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355C61F-C8F1-4977-8E1F-F16C0D9EA88C}"/>
              </a:ext>
            </a:extLst>
          </p:cNvPr>
          <p:cNvSpPr>
            <a:spLocks noGrp="1"/>
          </p:cNvSpPr>
          <p:nvPr>
            <p:ph sz="half" idx="1"/>
          </p:nvPr>
        </p:nvSpPr>
        <p:spPr>
          <a:xfrm>
            <a:off x="341000" y="1063417"/>
            <a:ext cx="5470575" cy="5413583"/>
          </a:xfrm>
          <a:solidFill>
            <a:schemeClr val="bg1"/>
          </a:solidFill>
        </p:spPr>
        <p:txBody>
          <a:bodyPr>
            <a:normAutofit fontScale="85000" lnSpcReduction="10000"/>
          </a:bodyPr>
          <a:lstStyle/>
          <a:p>
            <a:pPr marL="0" indent="0">
              <a:buNone/>
            </a:pPr>
            <a:r>
              <a:rPr lang="en-US" sz="1899" dirty="0">
                <a:solidFill>
                  <a:schemeClr val="tx1"/>
                </a:solidFill>
              </a:rPr>
              <a:t>Information Technology has revolutionized the life of human beings and has made the lives easier by the several of application. In the light of the rapid changes with the use of IT, there are many tools, technologies and systems have been produced and invented. In the modern world, time is so if there are many processes taken place at same time within a place there is a need for integration of all the processes, creation of paperless environment also ensures efficient task management. </a:t>
            </a:r>
          </a:p>
          <a:p>
            <a:pPr marL="0" indent="0">
              <a:buNone/>
            </a:pPr>
            <a:r>
              <a:rPr lang="en-US" sz="1899" dirty="0">
                <a:solidFill>
                  <a:schemeClr val="tx1"/>
                </a:solidFill>
              </a:rPr>
              <a:t>Nowadays all the businesses are shifting to computer based system. The purpose to having a computer based system is, it helps to increase the market share and it’s very easy for customers to use. It is increasing the demand amount the customer. This project is concerned with developing </a:t>
            </a:r>
            <a:r>
              <a:rPr lang="en-US" sz="1899" b="1" dirty="0">
                <a:solidFill>
                  <a:srgbClr val="C00000"/>
                </a:solidFill>
              </a:rPr>
              <a:t>Online Library Management System </a:t>
            </a:r>
            <a:r>
              <a:rPr lang="en-US" sz="1899" dirty="0">
                <a:solidFill>
                  <a:schemeClr val="tx1"/>
                </a:solidFill>
              </a:rPr>
              <a:t>using </a:t>
            </a:r>
            <a:r>
              <a:rPr lang="en-US" sz="1899" b="1" dirty="0">
                <a:solidFill>
                  <a:srgbClr val="C00000"/>
                </a:solidFill>
              </a:rPr>
              <a:t>PHP</a:t>
            </a:r>
            <a:r>
              <a:rPr lang="en-US" sz="1899" dirty="0">
                <a:solidFill>
                  <a:schemeClr val="tx1"/>
                </a:solidFill>
              </a:rPr>
              <a:t> and </a:t>
            </a:r>
            <a:r>
              <a:rPr lang="en-US" sz="1899" b="1" dirty="0">
                <a:solidFill>
                  <a:srgbClr val="C00000"/>
                </a:solidFill>
              </a:rPr>
              <a:t>Laravel</a:t>
            </a:r>
            <a:r>
              <a:rPr lang="en-US" sz="1899" dirty="0">
                <a:solidFill>
                  <a:schemeClr val="tx1"/>
                </a:solidFill>
              </a:rPr>
              <a:t> framework. It’s basically made to track records of find books, issued, find students, etc. In this system the library Management becomes more efficient and easier to handle with its reliable system components.</a:t>
            </a:r>
          </a:p>
        </p:txBody>
      </p:sp>
      <p:pic>
        <p:nvPicPr>
          <p:cNvPr id="9" name="Picture Placeholder 8" descr="Handing touching mobile phone">
            <a:extLst>
              <a:ext uri="{FF2B5EF4-FFF2-40B4-BE49-F238E27FC236}">
                <a16:creationId xmlns:a16="http://schemas.microsoft.com/office/drawing/2014/main" id="{A9A75888-22E3-1D43-9112-DA02186070B5}"/>
              </a:ext>
            </a:extLst>
          </p:cNvPr>
          <p:cNvPicPr>
            <a:picLocks noGrp="1" noChangeAspect="1"/>
          </p:cNvPicPr>
          <p:nvPr>
            <p:ph type="pic" sz="quarter" idx="14"/>
          </p:nvPr>
        </p:nvPicPr>
        <p:blipFill>
          <a:blip r:embed="rId2" cstate="screen">
            <a:extLst>
              <a:ext uri="{28A0092B-C50C-407E-A947-70E740481C1C}">
                <a14:useLocalDpi xmlns:a14="http://schemas.microsoft.com/office/drawing/2010/main"/>
              </a:ext>
            </a:extLst>
          </a:blip>
          <a:srcRect/>
          <a:stretch>
            <a:fillRect/>
          </a:stretch>
        </p:blipFill>
        <p:spPr>
          <a:xfrm>
            <a:off x="6094412" y="-1"/>
            <a:ext cx="6094413" cy="6477001"/>
          </a:xfrm>
        </p:spPr>
      </p:pic>
      <p:sp>
        <p:nvSpPr>
          <p:cNvPr id="20" name="Rectangle 19">
            <a:extLst>
              <a:ext uri="{FF2B5EF4-FFF2-40B4-BE49-F238E27FC236}">
                <a16:creationId xmlns:a16="http://schemas.microsoft.com/office/drawing/2014/main" id="{EFA08948-2B6F-46B1-9D2D-8D7B2B3FBD56}"/>
              </a:ext>
              <a:ext uri="{C183D7F6-B498-43B3-948B-1728B52AA6E4}">
                <adec:decorative xmlns="" xmlns:adec="http://schemas.microsoft.com/office/drawing/2017/decorative" val="1"/>
              </a:ext>
            </a:extLst>
          </p:cNvPr>
          <p:cNvSpPr/>
          <p:nvPr/>
        </p:nvSpPr>
        <p:spPr>
          <a:xfrm>
            <a:off x="9346153" y="3688008"/>
            <a:ext cx="2410784" cy="114794"/>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1799" dirty="0"/>
          </a:p>
        </p:txBody>
      </p:sp>
      <p:sp>
        <p:nvSpPr>
          <p:cNvPr id="2" name="Title 1">
            <a:extLst>
              <a:ext uri="{FF2B5EF4-FFF2-40B4-BE49-F238E27FC236}">
                <a16:creationId xmlns:a16="http://schemas.microsoft.com/office/drawing/2014/main" id="{3560F281-4FF6-4617-A809-AC9C15ECF18A}"/>
              </a:ext>
            </a:extLst>
          </p:cNvPr>
          <p:cNvSpPr>
            <a:spLocks noGrp="1"/>
          </p:cNvSpPr>
          <p:nvPr>
            <p:ph type="title"/>
          </p:nvPr>
        </p:nvSpPr>
        <p:spPr/>
        <p:txBody>
          <a:bodyPr/>
          <a:lstStyle/>
          <a:p>
            <a:pPr algn="ctr"/>
            <a:r>
              <a:rPr lang="en-US" dirty="0" smtClean="0"/>
              <a:t>Introduction </a:t>
            </a:r>
            <a:endParaRPr lang="en-US" dirty="0"/>
          </a:p>
        </p:txBody>
      </p:sp>
      <p:sp>
        <p:nvSpPr>
          <p:cNvPr id="3" name="Text Placeholder 2">
            <a:extLst>
              <a:ext uri="{FF2B5EF4-FFF2-40B4-BE49-F238E27FC236}">
                <a16:creationId xmlns:a16="http://schemas.microsoft.com/office/drawing/2014/main" id="{611DC577-0A95-47D0-95D9-5F8DA763D46B}"/>
              </a:ext>
            </a:extLst>
          </p:cNvPr>
          <p:cNvSpPr>
            <a:spLocks noGrp="1"/>
          </p:cNvSpPr>
          <p:nvPr>
            <p:ph type="body" sz="quarter" idx="32"/>
          </p:nvPr>
        </p:nvSpPr>
        <p:spPr/>
        <p:txBody>
          <a:bodyPr>
            <a:noAutofit/>
          </a:bodyPr>
          <a:lstStyle/>
          <a:p>
            <a:pPr algn="ctr"/>
            <a:r>
              <a:rPr lang="en-US" sz="2000" dirty="0" smtClean="0"/>
              <a:t>Here is a brief description of my project, What has been used and what will remain.</a:t>
            </a:r>
            <a:endParaRPr lang="en-US" sz="2000" dirty="0"/>
          </a:p>
        </p:txBody>
      </p:sp>
      <p:sp>
        <p:nvSpPr>
          <p:cNvPr id="6" name="Slide Number Placeholder 5">
            <a:extLst>
              <a:ext uri="{FF2B5EF4-FFF2-40B4-BE49-F238E27FC236}">
                <a16:creationId xmlns:a16="http://schemas.microsoft.com/office/drawing/2014/main" id="{1C554D9F-1895-486E-BFBA-905BB2D29E08}"/>
              </a:ext>
            </a:extLst>
          </p:cNvPr>
          <p:cNvSpPr>
            <a:spLocks noGrp="1"/>
          </p:cNvSpPr>
          <p:nvPr>
            <p:ph type="sldNum" sz="quarter" idx="33"/>
          </p:nvPr>
        </p:nvSpPr>
        <p:spPr>
          <a:solidFill>
            <a:schemeClr val="tx1">
              <a:lumMod val="95000"/>
              <a:lumOff val="5000"/>
            </a:schemeClr>
          </a:solidFill>
        </p:spPr>
        <p:txBody>
          <a:bodyPr/>
          <a:lstStyle/>
          <a:p>
            <a:fld id="{19B51A1E-902D-48AF-9020-955120F399B6}" type="slidenum">
              <a:rPr lang="en-US" smtClean="0"/>
              <a:pPr/>
              <a:t>5</a:t>
            </a:fld>
            <a:endParaRPr lang="en-US"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1000" y="0"/>
            <a:ext cx="2208213" cy="1593273"/>
          </a:xfrm>
          <a:prstGeom prst="rect">
            <a:avLst/>
          </a:prstGeom>
        </p:spPr>
      </p:pic>
    </p:spTree>
    <p:extLst>
      <p:ext uri="{BB962C8B-B14F-4D97-AF65-F5344CB8AC3E}">
        <p14:creationId xmlns:p14="http://schemas.microsoft.com/office/powerpoint/2010/main" val="194498594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44962" y="330676"/>
            <a:ext cx="2630050" cy="567918"/>
          </a:xfrm>
        </p:spPr>
        <p:txBody>
          <a:bodyPr/>
          <a:lstStyle/>
          <a:p>
            <a:r>
              <a:rPr lang="en-US" sz="4000" b="1" dirty="0" smtClean="0"/>
              <a:t>Objective</a:t>
            </a:r>
            <a:endParaRPr lang="en-US" sz="4000" b="1" dirty="0"/>
          </a:p>
        </p:txBody>
      </p:sp>
      <p:sp>
        <p:nvSpPr>
          <p:cNvPr id="4" name="Minus 3"/>
          <p:cNvSpPr/>
          <p:nvPr/>
        </p:nvSpPr>
        <p:spPr>
          <a:xfrm>
            <a:off x="-725488" y="898594"/>
            <a:ext cx="11201400" cy="132347"/>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nip and Round Single Corner Rectangle 4"/>
          <p:cNvSpPr/>
          <p:nvPr/>
        </p:nvSpPr>
        <p:spPr>
          <a:xfrm>
            <a:off x="1233340" y="2590800"/>
            <a:ext cx="4725658" cy="3886200"/>
          </a:xfrm>
          <a:prstGeom prst="snip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smtClean="0">
                <a:solidFill>
                  <a:srgbClr val="FFFF00"/>
                </a:solidFill>
              </a:rPr>
              <a:t>Basic Objectives</a:t>
            </a:r>
          </a:p>
          <a:p>
            <a:pPr algn="ctr"/>
            <a:endParaRPr lang="en-US" dirty="0" smtClean="0"/>
          </a:p>
          <a:p>
            <a:pPr marL="285750" indent="-285750">
              <a:buFont typeface="Wingdings" panose="05000000000000000000" pitchFamily="2" charset="2"/>
              <a:buChar char="v"/>
            </a:pPr>
            <a:r>
              <a:rPr lang="en-US" dirty="0" smtClean="0"/>
              <a:t>More Accuracy</a:t>
            </a:r>
          </a:p>
          <a:p>
            <a:pPr marL="285750" indent="-285750">
              <a:buFont typeface="Wingdings" panose="05000000000000000000" pitchFamily="2" charset="2"/>
              <a:buChar char="v"/>
            </a:pPr>
            <a:r>
              <a:rPr lang="en-US" dirty="0" smtClean="0"/>
              <a:t>Speed improvement</a:t>
            </a:r>
          </a:p>
          <a:p>
            <a:pPr marL="285750" indent="-285750">
              <a:buFont typeface="Wingdings" panose="05000000000000000000" pitchFamily="2" charset="2"/>
              <a:buChar char="v"/>
            </a:pPr>
            <a:r>
              <a:rPr lang="en-US" dirty="0" smtClean="0"/>
              <a:t>Data inconsistency</a:t>
            </a:r>
          </a:p>
          <a:p>
            <a:pPr marL="285750" indent="-285750">
              <a:buFont typeface="Wingdings" panose="05000000000000000000" pitchFamily="2" charset="2"/>
              <a:buChar char="v"/>
            </a:pPr>
            <a:r>
              <a:rPr lang="en-US" dirty="0" smtClean="0"/>
              <a:t>Better error handling</a:t>
            </a:r>
          </a:p>
          <a:p>
            <a:pPr marL="285750" indent="-285750">
              <a:buFont typeface="Wingdings" panose="05000000000000000000" pitchFamily="2" charset="2"/>
              <a:buChar char="v"/>
            </a:pPr>
            <a:r>
              <a:rPr lang="en-US" dirty="0" smtClean="0"/>
              <a:t>Integrity </a:t>
            </a:r>
          </a:p>
          <a:p>
            <a:pPr marL="285750" indent="-285750">
              <a:buFont typeface="Wingdings" panose="05000000000000000000" pitchFamily="2" charset="2"/>
              <a:buChar char="v"/>
            </a:pPr>
            <a:r>
              <a:rPr lang="en-US" dirty="0" smtClean="0"/>
              <a:t>Develop a database which stores user details &amp; item details.</a:t>
            </a:r>
          </a:p>
          <a:p>
            <a:pPr marL="285750" indent="-285750">
              <a:buFont typeface="Wingdings" panose="05000000000000000000" pitchFamily="2" charset="2"/>
              <a:buChar char="v"/>
            </a:pPr>
            <a:r>
              <a:rPr lang="en-US" dirty="0"/>
              <a:t>librarian and user should have separate logins</a:t>
            </a:r>
            <a:r>
              <a:rPr lang="en-US" dirty="0" smtClean="0"/>
              <a:t>.</a:t>
            </a:r>
          </a:p>
          <a:p>
            <a:pPr marL="285750" indent="-285750">
              <a:buFont typeface="Wingdings" panose="05000000000000000000" pitchFamily="2" charset="2"/>
              <a:buChar char="v"/>
            </a:pPr>
            <a:r>
              <a:rPr lang="en-US" dirty="0" smtClean="0"/>
              <a:t>Create an easy to understand user friendly environment.</a:t>
            </a:r>
            <a:endParaRPr lang="en-US" dirty="0"/>
          </a:p>
        </p:txBody>
      </p:sp>
      <p:sp>
        <p:nvSpPr>
          <p:cNvPr id="6" name="Snip and Round Single Corner Rectangle 5"/>
          <p:cNvSpPr/>
          <p:nvPr/>
        </p:nvSpPr>
        <p:spPr>
          <a:xfrm>
            <a:off x="6329837" y="2590800"/>
            <a:ext cx="4754880" cy="3886200"/>
          </a:xfrm>
          <a:prstGeom prst="snip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smtClean="0">
                <a:solidFill>
                  <a:srgbClr val="FFFF00"/>
                </a:solidFill>
              </a:rPr>
              <a:t>Other Objectives </a:t>
            </a:r>
          </a:p>
          <a:p>
            <a:pPr algn="ctr"/>
            <a:endParaRPr lang="en-US" u="sng" dirty="0" smtClean="0">
              <a:solidFill>
                <a:srgbClr val="FFFF00"/>
              </a:solidFill>
            </a:endParaRPr>
          </a:p>
          <a:p>
            <a:pPr marL="285750" indent="-285750">
              <a:buFont typeface="Wingdings" panose="05000000000000000000" pitchFamily="2" charset="2"/>
              <a:buChar char="v"/>
            </a:pPr>
            <a:r>
              <a:rPr lang="en-US" dirty="0" smtClean="0"/>
              <a:t>The system will handle the maintenance of data.</a:t>
            </a:r>
          </a:p>
          <a:p>
            <a:pPr marL="285750" indent="-285750">
              <a:buFont typeface="Wingdings" panose="05000000000000000000" pitchFamily="2" charset="2"/>
              <a:buChar char="v"/>
            </a:pPr>
            <a:r>
              <a:rPr lang="en-US" dirty="0" smtClean="0"/>
              <a:t>It handle entire transaction of book registration till issue of the book.</a:t>
            </a:r>
          </a:p>
          <a:p>
            <a:pPr marL="285750" indent="-285750">
              <a:buFont typeface="Wingdings" panose="05000000000000000000" pitchFamily="2" charset="2"/>
              <a:buChar char="v"/>
            </a:pPr>
            <a:r>
              <a:rPr lang="en-US" dirty="0" smtClean="0"/>
              <a:t>Administrator will immediately acknowledge with error message.</a:t>
            </a:r>
          </a:p>
          <a:p>
            <a:pPr marL="285750" indent="-285750">
              <a:buFont typeface="Wingdings" panose="05000000000000000000" pitchFamily="2" charset="2"/>
              <a:buChar char="v"/>
            </a:pPr>
            <a:r>
              <a:rPr lang="en-US" dirty="0" smtClean="0"/>
              <a:t>The administrator details of Books. Authors and existing member etc.</a:t>
            </a:r>
          </a:p>
          <a:p>
            <a:pPr marL="285750" indent="-285750">
              <a:buFont typeface="Wingdings" panose="05000000000000000000" pitchFamily="2" charset="2"/>
              <a:buChar char="v"/>
            </a:pPr>
            <a:r>
              <a:rPr lang="en-US" dirty="0" smtClean="0"/>
              <a:t>Book wise search can be performed.</a:t>
            </a:r>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80611" y="0"/>
            <a:ext cx="2208213" cy="1030941"/>
          </a:xfrm>
          <a:prstGeom prst="rect">
            <a:avLst/>
          </a:prstGeom>
        </p:spPr>
      </p:pic>
      <p:sp>
        <p:nvSpPr>
          <p:cNvPr id="18" name="Text Placeholder 2">
            <a:extLst>
              <a:ext uri="{FF2B5EF4-FFF2-40B4-BE49-F238E27FC236}">
                <a16:creationId xmlns:a16="http://schemas.microsoft.com/office/drawing/2014/main" id="{7CA42D59-EAD6-4F95-84F1-32A30F057856}"/>
              </a:ext>
            </a:extLst>
          </p:cNvPr>
          <p:cNvSpPr txBox="1">
            <a:spLocks/>
          </p:cNvSpPr>
          <p:nvPr/>
        </p:nvSpPr>
        <p:spPr>
          <a:xfrm>
            <a:off x="1310797" y="1452657"/>
            <a:ext cx="9296402" cy="979423"/>
          </a:xfrm>
          <a:prstGeom prst="rect">
            <a:avLst/>
          </a:prstGeom>
          <a:pattFill prst="pct5">
            <a:fgClr>
              <a:schemeClr val="accent1"/>
            </a:fgClr>
            <a:bgClr>
              <a:schemeClr val="bg1"/>
            </a:bgClr>
          </a:pattFill>
        </p:spPr>
        <p:txBody>
          <a:bodyPr vert="horz" lIns="91440" tIns="45720" rIns="91440" bIns="45720" rtlCol="0">
            <a:noAutofit/>
          </a:bodyPr>
          <a:lstStyle>
            <a:lvl1pPr marL="0" indent="0" algn="l" defTabSz="457063" rtl="0" eaLnBrk="1" latinLnBrk="0" hangingPunct="1">
              <a:spcBef>
                <a:spcPts val="1000"/>
              </a:spcBef>
              <a:spcAft>
                <a:spcPts val="0"/>
              </a:spcAft>
              <a:buClr>
                <a:schemeClr val="bg2">
                  <a:lumMod val="40000"/>
                  <a:lumOff val="60000"/>
                </a:schemeClr>
              </a:buClr>
              <a:buSzPct val="80000"/>
              <a:buFont typeface="Wingdings 3" charset="2"/>
              <a:buNone/>
              <a:defRPr sz="1999" b="0" i="0" kern="1200">
                <a:solidFill>
                  <a:schemeClr val="tx1"/>
                </a:solidFill>
                <a:latin typeface="+mj-lt"/>
                <a:ea typeface="+mj-ea"/>
                <a:cs typeface="+mj-cs"/>
              </a:defRPr>
            </a:lvl1pPr>
            <a:lvl2pPr marL="266620" indent="0" algn="l" defTabSz="457063" rtl="0" eaLnBrk="1" latinLnBrk="0" hangingPunct="1">
              <a:spcBef>
                <a:spcPts val="1000"/>
              </a:spcBef>
              <a:spcAft>
                <a:spcPts val="0"/>
              </a:spcAft>
              <a:buClr>
                <a:schemeClr val="bg2">
                  <a:lumMod val="40000"/>
                  <a:lumOff val="60000"/>
                </a:schemeClr>
              </a:buClr>
              <a:buSzPct val="80000"/>
              <a:buFont typeface="Wingdings 3" charset="2"/>
              <a:buNone/>
              <a:defRPr sz="1799" b="0" i="0" kern="1200">
                <a:solidFill>
                  <a:schemeClr val="tx1"/>
                </a:solidFill>
                <a:latin typeface="+mj-lt"/>
                <a:ea typeface="+mj-ea"/>
                <a:cs typeface="+mj-cs"/>
              </a:defRPr>
            </a:lvl2pPr>
            <a:lvl3pPr marL="542762" indent="0" algn="l" defTabSz="457063" rtl="0" eaLnBrk="1" latinLnBrk="0" hangingPunct="1">
              <a:spcBef>
                <a:spcPts val="1000"/>
              </a:spcBef>
              <a:spcAft>
                <a:spcPts val="0"/>
              </a:spcAft>
              <a:buClr>
                <a:schemeClr val="bg2">
                  <a:lumMod val="40000"/>
                  <a:lumOff val="60000"/>
                </a:schemeClr>
              </a:buClr>
              <a:buSzPct val="80000"/>
              <a:buFont typeface="Wingdings 3" charset="2"/>
              <a:buNone/>
              <a:defRPr sz="1600" b="0" i="0" kern="1200">
                <a:solidFill>
                  <a:schemeClr val="tx1"/>
                </a:solidFill>
                <a:latin typeface="+mj-lt"/>
                <a:ea typeface="+mj-ea"/>
                <a:cs typeface="+mj-cs"/>
              </a:defRPr>
            </a:lvl3pPr>
            <a:lvl4pPr marL="809382" indent="0" algn="l" defTabSz="457063" rtl="0" eaLnBrk="1" latinLnBrk="0" hangingPunct="1">
              <a:spcBef>
                <a:spcPts val="1000"/>
              </a:spcBef>
              <a:spcAft>
                <a:spcPts val="0"/>
              </a:spcAft>
              <a:buClr>
                <a:schemeClr val="bg2">
                  <a:lumMod val="40000"/>
                  <a:lumOff val="60000"/>
                </a:schemeClr>
              </a:buClr>
              <a:buSzPct val="80000"/>
              <a:buFont typeface="Wingdings 3" charset="2"/>
              <a:buNone/>
              <a:defRPr sz="1400" b="0" i="0" kern="1200">
                <a:solidFill>
                  <a:schemeClr val="tx1"/>
                </a:solidFill>
                <a:latin typeface="+mj-lt"/>
                <a:ea typeface="+mj-ea"/>
                <a:cs typeface="+mj-cs"/>
              </a:defRPr>
            </a:lvl4pPr>
            <a:lvl5pPr marL="1076002" indent="0" algn="l" defTabSz="457063" rtl="0" eaLnBrk="1" latinLnBrk="0" hangingPunct="1">
              <a:spcBef>
                <a:spcPts val="1000"/>
              </a:spcBef>
              <a:spcAft>
                <a:spcPts val="0"/>
              </a:spcAft>
              <a:buClr>
                <a:schemeClr val="bg2">
                  <a:lumMod val="40000"/>
                  <a:lumOff val="60000"/>
                </a:schemeClr>
              </a:buClr>
              <a:buSzPct val="80000"/>
              <a:buFont typeface="Wingdings 3" charset="2"/>
              <a:buNone/>
              <a:defRPr sz="1400" b="0" i="0" kern="1200">
                <a:solidFill>
                  <a:schemeClr val="tx1"/>
                </a:solidFill>
                <a:latin typeface="+mj-lt"/>
                <a:ea typeface="+mj-ea"/>
                <a:cs typeface="+mj-cs"/>
              </a:defRPr>
            </a:lvl5pPr>
            <a:lvl6pPr marL="2505248" indent="-228531" algn="l" defTabSz="457063"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0908" indent="-228531" algn="l" defTabSz="457063"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7971" indent="-228531" algn="l" defTabSz="457063"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5034" indent="-228531" algn="l" defTabSz="457063"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en-US" sz="1800" dirty="0" smtClean="0"/>
              <a:t>The aim of the project is to prepare a web based automation system for the library with Online Public Access Catalogue (OPAC). And automating the existing system to keep a record of transactions that have taken place on the system.</a:t>
            </a:r>
            <a:endParaRPr lang="en-US" sz="1800" dirty="0"/>
          </a:p>
        </p:txBody>
      </p:sp>
    </p:spTree>
    <p:extLst>
      <p:ext uri="{BB962C8B-B14F-4D97-AF65-F5344CB8AC3E}">
        <p14:creationId xmlns:p14="http://schemas.microsoft.com/office/powerpoint/2010/main" val="259665030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4962" y="330676"/>
            <a:ext cx="6059050" cy="567918"/>
          </a:xfrm>
        </p:spPr>
        <p:txBody>
          <a:bodyPr/>
          <a:lstStyle/>
          <a:p>
            <a:r>
              <a:rPr lang="en-US" sz="4000" b="1" dirty="0" smtClean="0"/>
              <a:t>Methodology of Library </a:t>
            </a:r>
            <a:endParaRPr lang="en-US" sz="4000" b="1" dirty="0"/>
          </a:p>
        </p:txBody>
      </p:sp>
      <p:sp>
        <p:nvSpPr>
          <p:cNvPr id="3" name="Content Placeholder 2"/>
          <p:cNvSpPr>
            <a:spLocks noGrp="1"/>
          </p:cNvSpPr>
          <p:nvPr>
            <p:ph idx="1"/>
          </p:nvPr>
        </p:nvSpPr>
        <p:spPr>
          <a:xfrm>
            <a:off x="1388486" y="1642186"/>
            <a:ext cx="9564250" cy="1850194"/>
          </a:xfrm>
          <a:pattFill prst="pct5">
            <a:fgClr>
              <a:schemeClr val="accent1"/>
            </a:fgClr>
            <a:bgClr>
              <a:schemeClr val="bg1"/>
            </a:bgClr>
          </a:pattFill>
        </p:spPr>
        <p:txBody>
          <a:bodyPr>
            <a:normAutofit/>
          </a:bodyPr>
          <a:lstStyle/>
          <a:p>
            <a:pPr marL="0" indent="0">
              <a:buNone/>
            </a:pPr>
            <a:r>
              <a:rPr lang="en-US" sz="1800" dirty="0"/>
              <a:t>Library is the place where information and books are stored. It is the place where people from all fields used the books and information required for them. But for that the purpose since long time the manual system was followed during operation using the library card. But with the increasing demands of technology in various fields are forcing to stop the manual system in the library operation. So to fulfill the increasing demands of the library management software has been developed</a:t>
            </a:r>
            <a:r>
              <a:rPr lang="en-US" sz="1800" dirty="0" smtClean="0"/>
              <a:t>.</a:t>
            </a:r>
          </a:p>
          <a:p>
            <a:pPr marL="0" indent="0">
              <a:buNone/>
            </a:pPr>
            <a:endParaRPr lang="en-US" sz="1800" dirty="0"/>
          </a:p>
        </p:txBody>
      </p:sp>
      <p:sp>
        <p:nvSpPr>
          <p:cNvPr id="4" name="Minus 3"/>
          <p:cNvSpPr/>
          <p:nvPr/>
        </p:nvSpPr>
        <p:spPr>
          <a:xfrm>
            <a:off x="-725488" y="898594"/>
            <a:ext cx="11201400" cy="132347"/>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80612" y="0"/>
            <a:ext cx="2513013" cy="1553166"/>
          </a:xfrm>
          <a:prstGeom prst="rect">
            <a:avLst/>
          </a:prstGeom>
        </p:spPr>
      </p:pic>
      <p:sp>
        <p:nvSpPr>
          <p:cNvPr id="6" name="Oval 5"/>
          <p:cNvSpPr/>
          <p:nvPr/>
        </p:nvSpPr>
        <p:spPr>
          <a:xfrm>
            <a:off x="4799012" y="3581400"/>
            <a:ext cx="2743200" cy="17526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bg1"/>
                </a:solidFill>
              </a:rPr>
              <a:t>Library Management System </a:t>
            </a:r>
            <a:endParaRPr lang="en-US" sz="2000" dirty="0">
              <a:solidFill>
                <a:schemeClr val="bg1"/>
              </a:solidFill>
            </a:endParaRPr>
          </a:p>
        </p:txBody>
      </p:sp>
      <p:cxnSp>
        <p:nvCxnSpPr>
          <p:cNvPr id="8" name="Straight Arrow Connector 7"/>
          <p:cNvCxnSpPr/>
          <p:nvPr/>
        </p:nvCxnSpPr>
        <p:spPr>
          <a:xfrm flipV="1">
            <a:off x="2360612" y="4436918"/>
            <a:ext cx="2438400" cy="2078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760412" y="4038264"/>
            <a:ext cx="1600200" cy="83887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bg1"/>
                </a:solidFill>
              </a:rPr>
              <a:t>Librarian</a:t>
            </a:r>
            <a:r>
              <a:rPr lang="en-US" dirty="0" smtClean="0"/>
              <a:t> </a:t>
            </a:r>
            <a:endParaRPr lang="en-US" dirty="0"/>
          </a:p>
        </p:txBody>
      </p:sp>
      <p:sp>
        <p:nvSpPr>
          <p:cNvPr id="11" name="Rectangle 10"/>
          <p:cNvSpPr/>
          <p:nvPr/>
        </p:nvSpPr>
        <p:spPr>
          <a:xfrm>
            <a:off x="2360612" y="3898491"/>
            <a:ext cx="2438399" cy="5126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rgbClr val="FFFF00"/>
                </a:solidFill>
              </a:rPr>
              <a:t>(view the book details)</a:t>
            </a:r>
            <a:endParaRPr lang="en-US" sz="1600" dirty="0">
              <a:solidFill>
                <a:srgbClr val="FFFF00"/>
              </a:solidFill>
            </a:endParaRPr>
          </a:p>
        </p:txBody>
      </p:sp>
      <p:sp>
        <p:nvSpPr>
          <p:cNvPr id="12" name="Rectangle 11"/>
          <p:cNvSpPr/>
          <p:nvPr/>
        </p:nvSpPr>
        <p:spPr>
          <a:xfrm>
            <a:off x="2627311" y="4508957"/>
            <a:ext cx="1905000" cy="4384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rgbClr val="FFFF00"/>
                </a:solidFill>
              </a:rPr>
              <a:t>Read &amp; write </a:t>
            </a:r>
            <a:endParaRPr lang="en-US" sz="1600" dirty="0">
              <a:solidFill>
                <a:srgbClr val="FFFF00"/>
              </a:solidFill>
            </a:endParaRPr>
          </a:p>
        </p:txBody>
      </p:sp>
      <p:cxnSp>
        <p:nvCxnSpPr>
          <p:cNvPr id="14" name="Straight Arrow Connector 13"/>
          <p:cNvCxnSpPr>
            <a:stCxn id="6" idx="6"/>
          </p:cNvCxnSpPr>
          <p:nvPr/>
        </p:nvCxnSpPr>
        <p:spPr>
          <a:xfrm flipV="1">
            <a:off x="7542212" y="4447309"/>
            <a:ext cx="1600200" cy="103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9142412" y="3877541"/>
            <a:ext cx="2133600" cy="106713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bg1"/>
                </a:solidFill>
              </a:rPr>
              <a:t>User/student</a:t>
            </a:r>
            <a:endParaRPr lang="en-US" sz="2000" dirty="0">
              <a:solidFill>
                <a:schemeClr val="bg1"/>
              </a:solidFill>
            </a:endParaRPr>
          </a:p>
        </p:txBody>
      </p:sp>
      <p:cxnSp>
        <p:nvCxnSpPr>
          <p:cNvPr id="17" name="Straight Arrow Connector 16"/>
          <p:cNvCxnSpPr/>
          <p:nvPr/>
        </p:nvCxnSpPr>
        <p:spPr>
          <a:xfrm flipH="1">
            <a:off x="7540624" y="4728199"/>
            <a:ext cx="16002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5942012" y="5334000"/>
            <a:ext cx="0" cy="7943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22" idx="0"/>
            <a:endCxn id="6" idx="4"/>
          </p:cNvCxnSpPr>
          <p:nvPr/>
        </p:nvCxnSpPr>
        <p:spPr>
          <a:xfrm flipV="1">
            <a:off x="6170612" y="5334000"/>
            <a:ext cx="0" cy="7943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Rectangle 21"/>
          <p:cNvSpPr/>
          <p:nvPr/>
        </p:nvSpPr>
        <p:spPr>
          <a:xfrm>
            <a:off x="4979986" y="6128372"/>
            <a:ext cx="2381251" cy="46149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bg1"/>
                </a:solidFill>
              </a:rPr>
              <a:t>Library database </a:t>
            </a:r>
            <a:r>
              <a:rPr lang="en-US" sz="2000" dirty="0" smtClean="0"/>
              <a:t> </a:t>
            </a:r>
            <a:endParaRPr lang="en-US" sz="2000" dirty="0"/>
          </a:p>
        </p:txBody>
      </p:sp>
      <p:sp>
        <p:nvSpPr>
          <p:cNvPr id="23" name="Rectangle 22"/>
          <p:cNvSpPr/>
          <p:nvPr/>
        </p:nvSpPr>
        <p:spPr>
          <a:xfrm>
            <a:off x="7540624" y="3894185"/>
            <a:ext cx="1446212" cy="5356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rgbClr val="FFFF00"/>
                </a:solidFill>
              </a:rPr>
              <a:t>User register </a:t>
            </a:r>
            <a:endParaRPr lang="en-US" sz="1600" dirty="0">
              <a:solidFill>
                <a:srgbClr val="FFFF00"/>
              </a:solidFill>
            </a:endParaRPr>
          </a:p>
        </p:txBody>
      </p:sp>
      <p:sp>
        <p:nvSpPr>
          <p:cNvPr id="24" name="Rectangle 23"/>
          <p:cNvSpPr/>
          <p:nvPr/>
        </p:nvSpPr>
        <p:spPr>
          <a:xfrm>
            <a:off x="7540624" y="4842491"/>
            <a:ext cx="1600200" cy="5299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rgbClr val="FFFF00"/>
                </a:solidFill>
              </a:rPr>
              <a:t>Book request/return</a:t>
            </a:r>
            <a:endParaRPr lang="en-US" sz="1600" dirty="0">
              <a:solidFill>
                <a:srgbClr val="FFFF00"/>
              </a:solidFill>
            </a:endParaRPr>
          </a:p>
        </p:txBody>
      </p:sp>
    </p:spTree>
    <p:extLst>
      <p:ext uri="{BB962C8B-B14F-4D97-AF65-F5344CB8AC3E}">
        <p14:creationId xmlns:p14="http://schemas.microsoft.com/office/powerpoint/2010/main" val="316823398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4962" y="330676"/>
            <a:ext cx="6440050" cy="567918"/>
          </a:xfrm>
        </p:spPr>
        <p:txBody>
          <a:bodyPr/>
          <a:lstStyle/>
          <a:p>
            <a:r>
              <a:rPr lang="en-US" sz="4000" b="1" dirty="0" smtClean="0"/>
              <a:t>Motivation of this project</a:t>
            </a:r>
            <a:endParaRPr lang="en-US" sz="4000" b="1" dirty="0"/>
          </a:p>
        </p:txBody>
      </p:sp>
      <p:sp>
        <p:nvSpPr>
          <p:cNvPr id="4" name="Minus 3"/>
          <p:cNvSpPr/>
          <p:nvPr/>
        </p:nvSpPr>
        <p:spPr>
          <a:xfrm>
            <a:off x="-725488" y="898594"/>
            <a:ext cx="11201400" cy="132347"/>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6501" y="1371600"/>
            <a:ext cx="4148711" cy="2495888"/>
          </a:xfrm>
          <a:prstGeom prst="rect">
            <a:avLst/>
          </a:prstGeom>
        </p:spPr>
      </p:pic>
      <p:sp>
        <p:nvSpPr>
          <p:cNvPr id="6" name="Rounded Rectangle 5"/>
          <p:cNvSpPr/>
          <p:nvPr/>
        </p:nvSpPr>
        <p:spPr>
          <a:xfrm>
            <a:off x="5256212" y="3352800"/>
            <a:ext cx="6324600" cy="2743200"/>
          </a:xfrm>
          <a:prstGeom prst="roundRect">
            <a:avLst/>
          </a:prstGeom>
          <a:pattFill prst="pct5">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smtClean="0"/>
          </a:p>
          <a:p>
            <a:endParaRPr lang="en-US" dirty="0"/>
          </a:p>
          <a:p>
            <a:r>
              <a:rPr lang="en-US" dirty="0" smtClean="0"/>
              <a:t>To </a:t>
            </a:r>
            <a:r>
              <a:rPr lang="en-US" dirty="0"/>
              <a:t>store all information in the database from where user will place their query and get the results on this basis of their query. Only valid users will be able to access this Library Management System. Through this Library Management System it will easy to manage accounts and various details of particular student and librarians working under library along with the records of book.</a:t>
            </a:r>
          </a:p>
          <a:p>
            <a:endParaRPr lang="en-US" dirty="0"/>
          </a:p>
          <a:p>
            <a:pPr algn="ctr"/>
            <a:endParaRPr lang="en-US" dirty="0"/>
          </a:p>
        </p:txBody>
      </p:sp>
    </p:spTree>
    <p:extLst>
      <p:ext uri="{BB962C8B-B14F-4D97-AF65-F5344CB8AC3E}">
        <p14:creationId xmlns:p14="http://schemas.microsoft.com/office/powerpoint/2010/main" val="409229447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aphicFrame>
        <p:nvGraphicFramePr>
          <p:cNvPr id="7" name="Table 6"/>
          <p:cNvGraphicFramePr>
            <a:graphicFrameLocks noGrp="1"/>
          </p:cNvGraphicFramePr>
          <p:nvPr>
            <p:extLst>
              <p:ext uri="{D42A27DB-BD31-4B8C-83A1-F6EECF244321}">
                <p14:modId xmlns:p14="http://schemas.microsoft.com/office/powerpoint/2010/main" val="942540878"/>
              </p:ext>
            </p:extLst>
          </p:nvPr>
        </p:nvGraphicFramePr>
        <p:xfrm>
          <a:off x="5462442" y="2590800"/>
          <a:ext cx="6194570" cy="2819400"/>
        </p:xfrm>
        <a:graphic>
          <a:graphicData uri="http://schemas.openxmlformats.org/drawingml/2006/table">
            <a:tbl>
              <a:tblPr firstRow="1" bandRow="1">
                <a:tableStyleId>{7DF18680-E054-41AD-8BC1-D1AEF772440D}</a:tableStyleId>
              </a:tblPr>
              <a:tblGrid>
                <a:gridCol w="3097285">
                  <a:extLst>
                    <a:ext uri="{9D8B030D-6E8A-4147-A177-3AD203B41FA5}">
                      <a16:colId xmlns:a16="http://schemas.microsoft.com/office/drawing/2014/main" val="3516608966"/>
                    </a:ext>
                  </a:extLst>
                </a:gridCol>
                <a:gridCol w="3097285">
                  <a:extLst>
                    <a:ext uri="{9D8B030D-6E8A-4147-A177-3AD203B41FA5}">
                      <a16:colId xmlns:a16="http://schemas.microsoft.com/office/drawing/2014/main" val="3619398706"/>
                    </a:ext>
                  </a:extLst>
                </a:gridCol>
              </a:tblGrid>
              <a:tr h="704850">
                <a:tc>
                  <a:txBody>
                    <a:bodyPr/>
                    <a:lstStyle/>
                    <a:p>
                      <a:pPr algn="ctr"/>
                      <a:r>
                        <a:rPr lang="en-US" dirty="0" smtClean="0"/>
                        <a:t>Language </a:t>
                      </a:r>
                      <a:endParaRPr lang="en-US" dirty="0"/>
                    </a:p>
                  </a:txBody>
                  <a:tcPr/>
                </a:tc>
                <a:tc>
                  <a:txBody>
                    <a:bodyPr/>
                    <a:lstStyle/>
                    <a:p>
                      <a:pPr algn="ctr"/>
                      <a:r>
                        <a:rPr lang="en-US" dirty="0" smtClean="0"/>
                        <a:t>PHP</a:t>
                      </a:r>
                      <a:endParaRPr lang="en-US" dirty="0"/>
                    </a:p>
                  </a:txBody>
                  <a:tcPr/>
                </a:tc>
                <a:extLst>
                  <a:ext uri="{0D108BD9-81ED-4DB2-BD59-A6C34878D82A}">
                    <a16:rowId xmlns:a16="http://schemas.microsoft.com/office/drawing/2014/main" val="139460756"/>
                  </a:ext>
                </a:extLst>
              </a:tr>
              <a:tr h="704850">
                <a:tc>
                  <a:txBody>
                    <a:bodyPr/>
                    <a:lstStyle/>
                    <a:p>
                      <a:pPr algn="ctr"/>
                      <a:r>
                        <a:rPr lang="en-US" dirty="0" smtClean="0"/>
                        <a:t>Framework </a:t>
                      </a:r>
                      <a:endParaRPr lang="en-US" dirty="0"/>
                    </a:p>
                  </a:txBody>
                  <a:tcPr/>
                </a:tc>
                <a:tc>
                  <a:txBody>
                    <a:bodyPr/>
                    <a:lstStyle/>
                    <a:p>
                      <a:pPr algn="ctr"/>
                      <a:r>
                        <a:rPr lang="en-US" dirty="0" smtClean="0"/>
                        <a:t>Laravel</a:t>
                      </a:r>
                      <a:endParaRPr lang="en-US" dirty="0"/>
                    </a:p>
                  </a:txBody>
                  <a:tcPr/>
                </a:tc>
                <a:extLst>
                  <a:ext uri="{0D108BD9-81ED-4DB2-BD59-A6C34878D82A}">
                    <a16:rowId xmlns:a16="http://schemas.microsoft.com/office/drawing/2014/main" val="4053176795"/>
                  </a:ext>
                </a:extLst>
              </a:tr>
              <a:tr h="704850">
                <a:tc>
                  <a:txBody>
                    <a:bodyPr/>
                    <a:lstStyle/>
                    <a:p>
                      <a:pPr algn="ctr"/>
                      <a:r>
                        <a:rPr lang="en-US" dirty="0" smtClean="0"/>
                        <a:t>Server</a:t>
                      </a:r>
                      <a:endParaRPr lang="en-US" dirty="0"/>
                    </a:p>
                  </a:txBody>
                  <a:tcPr/>
                </a:tc>
                <a:tc>
                  <a:txBody>
                    <a:bodyPr/>
                    <a:lstStyle/>
                    <a:p>
                      <a:pPr algn="ctr"/>
                      <a:r>
                        <a:rPr lang="en-US" dirty="0" smtClean="0"/>
                        <a:t>Xampp</a:t>
                      </a:r>
                      <a:endParaRPr lang="en-US" dirty="0"/>
                    </a:p>
                  </a:txBody>
                  <a:tcPr/>
                </a:tc>
                <a:extLst>
                  <a:ext uri="{0D108BD9-81ED-4DB2-BD59-A6C34878D82A}">
                    <a16:rowId xmlns:a16="http://schemas.microsoft.com/office/drawing/2014/main" val="2516173048"/>
                  </a:ext>
                </a:extLst>
              </a:tr>
              <a:tr h="704850">
                <a:tc>
                  <a:txBody>
                    <a:bodyPr/>
                    <a:lstStyle/>
                    <a:p>
                      <a:pPr algn="ctr"/>
                      <a:r>
                        <a:rPr lang="en-US" dirty="0" smtClean="0"/>
                        <a:t>Database </a:t>
                      </a:r>
                      <a:endParaRPr lang="en-US" dirty="0"/>
                    </a:p>
                  </a:txBody>
                  <a:tcPr/>
                </a:tc>
                <a:tc>
                  <a:txBody>
                    <a:bodyPr/>
                    <a:lstStyle/>
                    <a:p>
                      <a:pPr algn="ctr"/>
                      <a:r>
                        <a:rPr lang="en-US" dirty="0" smtClean="0"/>
                        <a:t>MySQL</a:t>
                      </a:r>
                      <a:endParaRPr lang="en-US" dirty="0"/>
                    </a:p>
                  </a:txBody>
                  <a:tcPr/>
                </a:tc>
                <a:extLst>
                  <a:ext uri="{0D108BD9-81ED-4DB2-BD59-A6C34878D82A}">
                    <a16:rowId xmlns:a16="http://schemas.microsoft.com/office/drawing/2014/main" val="3184346903"/>
                  </a:ext>
                </a:extLst>
              </a:tr>
            </a:tbl>
          </a:graphicData>
        </a:graphic>
      </p:graphicFrame>
      <p:sp>
        <p:nvSpPr>
          <p:cNvPr id="8" name="Rounded Rectangle 7"/>
          <p:cNvSpPr/>
          <p:nvPr/>
        </p:nvSpPr>
        <p:spPr>
          <a:xfrm>
            <a:off x="604836" y="1447800"/>
            <a:ext cx="6022976" cy="990600"/>
          </a:xfrm>
          <a:prstGeom prst="roundRect">
            <a:avLst/>
          </a:prstGeom>
          <a:pattFill prst="pct5">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smtClean="0"/>
              <a:t>Software Requirements </a:t>
            </a:r>
            <a:endParaRPr lang="en-US" sz="4000" dirty="0"/>
          </a:p>
        </p:txBody>
      </p:sp>
    </p:spTree>
    <p:extLst>
      <p:ext uri="{BB962C8B-B14F-4D97-AF65-F5344CB8AC3E}">
        <p14:creationId xmlns:p14="http://schemas.microsoft.com/office/powerpoint/2010/main" val="2866654816"/>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TM03457510[[fn=Savon]]</Template>
  <TotalTime>783</TotalTime>
  <Words>2133</Words>
  <Application>Microsoft Office PowerPoint</Application>
  <PresentationFormat>Custom</PresentationFormat>
  <Paragraphs>221</Paragraphs>
  <Slides>24</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24</vt:i4>
      </vt:variant>
    </vt:vector>
  </HeadingPairs>
  <TitlesOfParts>
    <vt:vector size="31" baseType="lpstr">
      <vt:lpstr>Arial</vt:lpstr>
      <vt:lpstr>Calibri</vt:lpstr>
      <vt:lpstr>Century Gothic</vt:lpstr>
      <vt:lpstr>Times New Roman</vt:lpstr>
      <vt:lpstr>Wingdings</vt:lpstr>
      <vt:lpstr>Wingdings 3</vt:lpstr>
      <vt:lpstr>Ion</vt:lpstr>
      <vt:lpstr>PRESENTATION  ON</vt:lpstr>
      <vt:lpstr>PowerPoint Presentation</vt:lpstr>
      <vt:lpstr>PowerPoint Presentation</vt:lpstr>
      <vt:lpstr>CONTENT</vt:lpstr>
      <vt:lpstr>Introduction </vt:lpstr>
      <vt:lpstr>Objective</vt:lpstr>
      <vt:lpstr>Methodology of Library </vt:lpstr>
      <vt:lpstr>Motivation of this project</vt:lpstr>
      <vt:lpstr>PowerPoint Presentation</vt:lpstr>
      <vt:lpstr>Scope</vt:lpstr>
      <vt:lpstr>Library Management System in</vt:lpstr>
      <vt:lpstr>Background of Project </vt:lpstr>
      <vt:lpstr>PowerPoint Presentation</vt:lpstr>
      <vt:lpstr>PowerPoint Presentation</vt:lpstr>
      <vt:lpstr>PowerPoint Presentation</vt:lpstr>
      <vt:lpstr>PowerPoint Presentation</vt:lpstr>
      <vt:lpstr>Module Description </vt:lpstr>
      <vt:lpstr>PowerPoint Presentation</vt:lpstr>
      <vt:lpstr>Student Modules </vt:lpstr>
      <vt:lpstr>Block Diagram of whole project</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on</dc:title>
  <dc:creator>Genius</dc:creator>
  <cp:lastModifiedBy>Jabed Hossain Sujel</cp:lastModifiedBy>
  <cp:revision>213</cp:revision>
  <dcterms:created xsi:type="dcterms:W3CDTF">2019-12-10T13:42:09Z</dcterms:created>
  <dcterms:modified xsi:type="dcterms:W3CDTF">2021-03-16T16:48:47Z</dcterms:modified>
</cp:coreProperties>
</file>